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13F243-01C9-4062-BF28-21B129916C11}"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18EB3-254C-4CCE-A856-7D2E45CCCD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3F243-01C9-4062-BF28-21B129916C11}"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18EB3-254C-4CCE-A856-7D2E45CCCD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3F243-01C9-4062-BF28-21B129916C11}"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18EB3-254C-4CCE-A856-7D2E45CCCD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3F243-01C9-4062-BF28-21B129916C11}"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18EB3-254C-4CCE-A856-7D2E45CCCD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13F243-01C9-4062-BF28-21B129916C11}"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18EB3-254C-4CCE-A856-7D2E45CCCD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13F243-01C9-4062-BF28-21B129916C11}" type="datetimeFigureOut">
              <a:rPr lang="en-US" smtClean="0"/>
              <a:pPr/>
              <a:t>9/26/2011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18EB3-254C-4CCE-A856-7D2E45CCCD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13F243-01C9-4062-BF28-21B129916C11}" type="datetimeFigureOut">
              <a:rPr lang="en-US" smtClean="0"/>
              <a:pPr/>
              <a:t>9/26/2011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818EB3-254C-4CCE-A856-7D2E45CCCD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13F243-01C9-4062-BF28-21B129916C11}" type="datetimeFigureOut">
              <a:rPr lang="en-US" smtClean="0"/>
              <a:pPr/>
              <a:t>9/26/2011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818EB3-254C-4CCE-A856-7D2E45CCCD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3F243-01C9-4062-BF28-21B129916C11}" type="datetimeFigureOut">
              <a:rPr lang="en-US" smtClean="0"/>
              <a:pPr/>
              <a:t>9/26/2011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818EB3-254C-4CCE-A856-7D2E45CCCD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3F243-01C9-4062-BF28-21B129916C11}" type="datetimeFigureOut">
              <a:rPr lang="en-US" smtClean="0"/>
              <a:pPr/>
              <a:t>9/26/2011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18EB3-254C-4CCE-A856-7D2E45CCCD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3F243-01C9-4062-BF28-21B129916C11}" type="datetimeFigureOut">
              <a:rPr lang="en-US" smtClean="0"/>
              <a:pPr/>
              <a:t>9/26/2011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18EB3-254C-4CCE-A856-7D2E45CCCD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3F243-01C9-4062-BF28-21B129916C11}" type="datetimeFigureOut">
              <a:rPr lang="en-US" smtClean="0"/>
              <a:pPr/>
              <a:t>9/26/2011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18EB3-254C-4CCE-A856-7D2E45CCCD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oearth.org/articles/view/15621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Biodiversity</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371600" y="3276600"/>
            <a:ext cx="6400800" cy="31242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Biodiversity, which is short for </a:t>
            </a:r>
            <a:r>
              <a:rPr lang="en-US" b="1" dirty="0" smtClean="0"/>
              <a:t>biological diversity,</a:t>
            </a:r>
            <a:r>
              <a:rPr lang="en-US" dirty="0" smtClean="0"/>
              <a:t> is the term used to describe the whole variety of life on Earth</a:t>
            </a:r>
          </a:p>
          <a:p>
            <a:r>
              <a:rPr lang="en-US" dirty="0" smtClean="0"/>
              <a:t>Biodiversity encompasses the diversity of all living things, from human beings to micro-organisms, the diversity of all the habitats in which they live and the genetic diversity of individuals within a species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How Many Species on Earth? 8.7 Million</a:t>
            </a:r>
          </a:p>
          <a:p>
            <a:r>
              <a:rPr lang="en-US" dirty="0" smtClean="0"/>
              <a:t> estimated total number of </a:t>
            </a:r>
            <a:r>
              <a:rPr lang="en-US" dirty="0" smtClean="0">
                <a:hlinkClick r:id="rId2"/>
              </a:rPr>
              <a:t>species</a:t>
            </a:r>
            <a:r>
              <a:rPr lang="en-US" dirty="0" smtClean="0"/>
              <a:t> on Earth -- the most precise calculation ever offered -- with 6.5 million species found on land and 2.2 million dwelling in the ocean depths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biodiversity</a:t>
            </a:r>
            <a:endParaRPr lang="en-US" dirty="0"/>
          </a:p>
        </p:txBody>
      </p:sp>
      <p:sp>
        <p:nvSpPr>
          <p:cNvPr id="3" name="Content Placeholder 2"/>
          <p:cNvSpPr>
            <a:spLocks noGrp="1"/>
          </p:cNvSpPr>
          <p:nvPr>
            <p:ph idx="1"/>
          </p:nvPr>
        </p:nvSpPr>
        <p:spPr/>
        <p:txBody>
          <a:bodyPr/>
          <a:lstStyle/>
          <a:p>
            <a:r>
              <a:rPr lang="en-US" b="1" dirty="0" smtClean="0"/>
              <a:t>Genetic diversity</a:t>
            </a:r>
            <a:r>
              <a:rPr lang="en-US" dirty="0" smtClean="0"/>
              <a:t/>
            </a:r>
            <a:br>
              <a:rPr lang="en-US" dirty="0" smtClean="0"/>
            </a:br>
            <a:r>
              <a:rPr lang="en-US" dirty="0" smtClean="0"/>
              <a:t>Each member of any animal or plant species differs widely from other individuals in its genetic makeup because of the large number of combinations possible in the genes that give every individual specific characteristics. Thus, for example, each human being is very different from all others.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Species diversity</a:t>
            </a:r>
            <a:r>
              <a:rPr lang="en-US" dirty="0" smtClean="0"/>
              <a:t/>
            </a:r>
            <a:br>
              <a:rPr lang="en-US" dirty="0" smtClean="0"/>
            </a:br>
            <a:r>
              <a:rPr lang="en-US" dirty="0" smtClean="0"/>
              <a:t>The numbers of species of plants and animals that are present in a region constitutes its species diversity. This diversity is seen both in natural ecosystems and in agricultural ecosystems. Some areas are more rich in species than others. Areas that are rich in species diversity are called ‘hotspots’ of diversity. India is among the world’s 15 nations that are exceptionally rich in species diversity.</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Ecosystem Diversity </a:t>
            </a:r>
            <a:r>
              <a:rPr lang="en-US" dirty="0" smtClean="0"/>
              <a:t/>
            </a:r>
            <a:br>
              <a:rPr lang="en-US" dirty="0" smtClean="0"/>
            </a:br>
            <a:r>
              <a:rPr lang="en-US" dirty="0" smtClean="0"/>
              <a:t> Ecosystem diversity can be described for a specific geographical region, or a political entity such as a country, a State or a </a:t>
            </a:r>
            <a:r>
              <a:rPr lang="en-US" dirty="0" err="1" smtClean="0"/>
              <a:t>taluka</a:t>
            </a:r>
            <a:r>
              <a:rPr lang="en-US" dirty="0" smtClean="0"/>
              <a:t>. Distinctive ecosystems include landscapes such as forests, grasslands, deserts, mountains, etc., as well as aquatic ecosystems such as rivers, lakes, and </a:t>
            </a:r>
            <a:r>
              <a:rPr lang="en-US" smtClean="0"/>
              <a:t>the sea. </a:t>
            </a:r>
            <a:r>
              <a:rPr lang="en-US" dirty="0" smtClean="0"/>
              <a:t>India is exceptionally rich in ecosystem diversity.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Biodiversity</a:t>
            </a:r>
            <a:endParaRPr lang="en-US" dirty="0"/>
          </a:p>
        </p:txBody>
      </p:sp>
      <p:sp>
        <p:nvSpPr>
          <p:cNvPr id="3" name="Content Placeholder 2"/>
          <p:cNvSpPr>
            <a:spLocks noGrp="1"/>
          </p:cNvSpPr>
          <p:nvPr>
            <p:ph idx="1"/>
          </p:nvPr>
        </p:nvSpPr>
        <p:spPr/>
        <p:txBody>
          <a:bodyPr>
            <a:normAutofit lnSpcReduction="10000"/>
          </a:bodyPr>
          <a:lstStyle/>
          <a:p>
            <a:r>
              <a:rPr lang="en-US" dirty="0" smtClean="0"/>
              <a:t>Economic values of Biodiversity</a:t>
            </a:r>
          </a:p>
          <a:p>
            <a:pPr>
              <a:buNone/>
            </a:pPr>
            <a:r>
              <a:rPr lang="en-US" dirty="0" smtClean="0"/>
              <a:t> </a:t>
            </a:r>
            <a:r>
              <a:rPr lang="en-US" dirty="0" smtClean="0"/>
              <a:t>   Biodiversity supply food – key to food security</a:t>
            </a:r>
          </a:p>
          <a:p>
            <a:pPr>
              <a:buNone/>
            </a:pPr>
            <a:r>
              <a:rPr lang="en-US" dirty="0" smtClean="0"/>
              <a:t> </a:t>
            </a:r>
            <a:r>
              <a:rPr lang="en-US" dirty="0" smtClean="0"/>
              <a:t>   Biodiversity provides drugs and medicines</a:t>
            </a:r>
          </a:p>
          <a:p>
            <a:pPr>
              <a:buNone/>
            </a:pPr>
            <a:r>
              <a:rPr lang="en-US" dirty="0" smtClean="0"/>
              <a:t> </a:t>
            </a:r>
            <a:r>
              <a:rPr lang="en-US" dirty="0" smtClean="0"/>
              <a:t>   Biodiversity promoted tourism-eco tourism</a:t>
            </a:r>
          </a:p>
          <a:p>
            <a:pPr>
              <a:buNone/>
            </a:pPr>
            <a:r>
              <a:rPr lang="en-US" dirty="0" smtClean="0"/>
              <a:t> </a:t>
            </a:r>
            <a:r>
              <a:rPr lang="en-US" dirty="0" smtClean="0"/>
              <a:t>   Biodiversity provides </a:t>
            </a:r>
            <a:r>
              <a:rPr lang="en-US" dirty="0" err="1" smtClean="0"/>
              <a:t>fibre</a:t>
            </a:r>
            <a:endParaRPr lang="en-US" dirty="0" smtClean="0"/>
          </a:p>
          <a:p>
            <a:pPr>
              <a:buNone/>
            </a:pPr>
            <a:r>
              <a:rPr lang="en-US" dirty="0" smtClean="0"/>
              <a:t> </a:t>
            </a:r>
            <a:r>
              <a:rPr lang="en-US" dirty="0" smtClean="0"/>
              <a:t>   Biodiversity provides building material</a:t>
            </a:r>
          </a:p>
          <a:p>
            <a:pPr>
              <a:buNone/>
            </a:pPr>
            <a:r>
              <a:rPr lang="en-US" dirty="0" smtClean="0"/>
              <a:t> </a:t>
            </a:r>
            <a:r>
              <a:rPr lang="en-US" dirty="0" smtClean="0"/>
              <a:t>   Bio fuels as products of Biodiversity </a:t>
            </a:r>
          </a:p>
          <a:p>
            <a:pPr>
              <a:buNone/>
            </a:pPr>
            <a:r>
              <a:rPr lang="en-US" dirty="0" smtClean="0"/>
              <a:t> </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Ecological values of Biodiversity</a:t>
            </a:r>
          </a:p>
          <a:p>
            <a:pPr>
              <a:buNone/>
            </a:pPr>
            <a:r>
              <a:rPr lang="en-US" dirty="0" smtClean="0"/>
              <a:t> </a:t>
            </a:r>
            <a:r>
              <a:rPr lang="en-US" dirty="0" smtClean="0"/>
              <a:t>   plays important role in hydrological cycle</a:t>
            </a:r>
          </a:p>
          <a:p>
            <a:pPr>
              <a:buNone/>
            </a:pPr>
            <a:r>
              <a:rPr lang="en-US" dirty="0" smtClean="0"/>
              <a:t> </a:t>
            </a:r>
            <a:r>
              <a:rPr lang="en-US" dirty="0" smtClean="0"/>
              <a:t>   helps in soil formation</a:t>
            </a:r>
          </a:p>
          <a:p>
            <a:pPr>
              <a:buNone/>
            </a:pPr>
            <a:r>
              <a:rPr lang="en-US" dirty="0" smtClean="0"/>
              <a:t> </a:t>
            </a:r>
            <a:r>
              <a:rPr lang="en-US" dirty="0" smtClean="0"/>
              <a:t>   helps nutrient recycling</a:t>
            </a:r>
          </a:p>
          <a:p>
            <a:pPr>
              <a:buNone/>
            </a:pPr>
            <a:r>
              <a:rPr lang="en-US" dirty="0" smtClean="0"/>
              <a:t> </a:t>
            </a:r>
            <a:r>
              <a:rPr lang="en-US" dirty="0" smtClean="0"/>
              <a:t>   reduces pollution</a:t>
            </a:r>
          </a:p>
          <a:p>
            <a:pPr>
              <a:buNone/>
            </a:pPr>
            <a:r>
              <a:rPr lang="en-US" dirty="0" smtClean="0"/>
              <a:t> </a:t>
            </a:r>
            <a:r>
              <a:rPr lang="en-US" dirty="0" smtClean="0"/>
              <a:t>   maintains climate balance</a:t>
            </a:r>
          </a:p>
          <a:p>
            <a:pPr>
              <a:buNone/>
            </a:pPr>
            <a:r>
              <a:rPr lang="en-US" dirty="0" smtClean="0"/>
              <a:t> </a:t>
            </a:r>
            <a:r>
              <a:rPr lang="en-US" dirty="0" smtClean="0"/>
              <a:t>   helps in research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Aesthetic and cultural benefits</a:t>
            </a:r>
          </a:p>
          <a:p>
            <a:pPr>
              <a:buNone/>
            </a:pPr>
            <a:r>
              <a:rPr lang="en-US" dirty="0" smtClean="0"/>
              <a:t> </a:t>
            </a:r>
            <a:r>
              <a:rPr lang="en-US" dirty="0" smtClean="0"/>
              <a:t>  enjoys outdoors activities based on nature</a:t>
            </a:r>
          </a:p>
          <a:p>
            <a:pPr>
              <a:buNone/>
            </a:pPr>
            <a:r>
              <a:rPr lang="en-US" dirty="0" smtClean="0"/>
              <a:t> </a:t>
            </a:r>
            <a:r>
              <a:rPr lang="en-US" dirty="0" smtClean="0"/>
              <a:t>  offer prayers to forest, rivers, mountains, animals etc – animals like cow, snake, peacock etc have important place </a:t>
            </a:r>
            <a:r>
              <a:rPr lang="en-US" smtClean="0"/>
              <a:t>in spiritual area.</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219</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Biodiversity</vt:lpstr>
      <vt:lpstr>Slide 2</vt:lpstr>
      <vt:lpstr>Slide 3</vt:lpstr>
      <vt:lpstr>Types of biodiversity</vt:lpstr>
      <vt:lpstr>Slide 5</vt:lpstr>
      <vt:lpstr>Slide 6</vt:lpstr>
      <vt:lpstr>Value of Biodiversity</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Biodiversity</dc:title>
  <dc:creator>melroy</dc:creator>
  <cp:lastModifiedBy>melroy</cp:lastModifiedBy>
  <cp:revision>9</cp:revision>
  <dcterms:created xsi:type="dcterms:W3CDTF">2011-09-25T05:49:16Z</dcterms:created>
  <dcterms:modified xsi:type="dcterms:W3CDTF">2011-09-26T17:23:18Z</dcterms:modified>
</cp:coreProperties>
</file>