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ED2CC9-27D2-447E-96F4-A7D1C7486E55}" type="datetimeFigureOut">
              <a:rPr lang="en-US" smtClean="0"/>
              <a:pPr/>
              <a:t>8/28/2012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2D75AC-AC49-4E84-B3D8-C5DE1F03F5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D2CC9-27D2-447E-96F4-A7D1C7486E55}"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D2CC9-27D2-447E-96F4-A7D1C7486E55}"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D2CC9-27D2-447E-96F4-A7D1C7486E55}"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ED2CC9-27D2-447E-96F4-A7D1C7486E55}"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D75AC-AC49-4E84-B3D8-C5DE1F03F5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ED2CC9-27D2-447E-96F4-A7D1C7486E55}"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ED2CC9-27D2-447E-96F4-A7D1C7486E55}"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ED2CC9-27D2-447E-96F4-A7D1C7486E55}"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D2CC9-27D2-447E-96F4-A7D1C7486E55}"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ED2CC9-27D2-447E-96F4-A7D1C7486E55}"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D75AC-AC49-4E84-B3D8-C5DE1F03F5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ED2CC9-27D2-447E-96F4-A7D1C7486E55}"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2D75AC-AC49-4E84-B3D8-C5DE1F03F5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ED2CC9-27D2-447E-96F4-A7D1C7486E55}" type="datetimeFigureOut">
              <a:rPr lang="en-US" smtClean="0"/>
              <a:pPr/>
              <a:t>8/28/2012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2D75AC-AC49-4E84-B3D8-C5DE1F03F5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Ecosystem</a:t>
            </a:r>
            <a:endParaRPr lang="en-US" dirty="0"/>
          </a:p>
        </p:txBody>
      </p:sp>
      <p:sp>
        <p:nvSpPr>
          <p:cNvPr id="3" name="Subtitle 2"/>
          <p:cNvSpPr>
            <a:spLocks noGrp="1"/>
          </p:cNvSpPr>
          <p:nvPr>
            <p:ph type="subTitle" idx="1"/>
          </p:nvPr>
        </p:nvSpPr>
        <p:spPr/>
        <p:txBody>
          <a:bodyPr/>
          <a:lstStyle/>
          <a:p>
            <a:r>
              <a:rPr lang="en-US" dirty="0" smtClean="0"/>
              <a:t>By Fr. Fredrick </a:t>
            </a:r>
            <a:r>
              <a:rPr lang="en-US" dirty="0" err="1" smtClean="0"/>
              <a:t>Rodrigues</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Desert Ecosystem</a:t>
            </a:r>
            <a:endParaRPr lang="en-US" dirty="0" smtClean="0"/>
          </a:p>
          <a:p>
            <a:r>
              <a:rPr lang="en-US" dirty="0" smtClean="0"/>
              <a:t>Desert ecosystems are found in regions receiving an annual rainfall of less than 25cm. They occupy around 17 percent of all land on the planet. Due to very high temperature, intense sunlight and low water availability, flora and fauna are very poorly developed and scarce. Vegetation is mainly bushes, shrubs, few grasses and rarely trees. Leaves and stems of these plants are modified to conserve water. The best known desert plants are the succulents like spiny leaved cacti. Animal life includes insects, reptiles, birds, camels all of whom are adapted to the xeric (desert) conditions.</a:t>
            </a:r>
          </a:p>
          <a:p>
            <a:r>
              <a:rPr lang="en-US" b="1" dirty="0" smtClean="0"/>
              <a:t/>
            </a:r>
            <a:br>
              <a:rPr lang="en-US" b="1"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The Grassland Ecosystem</a:t>
            </a:r>
            <a:endParaRPr lang="en-US" dirty="0" smtClean="0"/>
          </a:p>
          <a:p>
            <a:pPr>
              <a:buNone/>
            </a:pPr>
            <a:r>
              <a:rPr lang="en-US" dirty="0" smtClean="0"/>
              <a:t>    Grasslands are found in both temperate and tropical regions of the world but the ecosystems are slightly varying. This area mainly comprises of grasses with very little amount of shrubs and trees. Many grazing animals, herbivores and insectivores are found in grasslands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Two main types of grasslands ecosystems are:</a:t>
            </a:r>
          </a:p>
          <a:p>
            <a:r>
              <a:rPr lang="en-US" b="1" dirty="0" smtClean="0"/>
              <a:t>1. Savanna: </a:t>
            </a:r>
            <a:r>
              <a:rPr lang="en-US" dirty="0" smtClean="0"/>
              <a:t> These tropical grasslands are seasonally dry with few individual trees. They support large number of grazers and predators like giraffes, zebras, buffaloes, kangaroos, snakes, worms etc</a:t>
            </a:r>
          </a:p>
          <a:p>
            <a:r>
              <a:rPr lang="en-US" b="1" dirty="0" smtClean="0"/>
              <a:t>2. Prairies:</a:t>
            </a:r>
            <a:r>
              <a:rPr lang="en-US" dirty="0" smtClean="0"/>
              <a:t> This is temperate grassland. It is completely devoid of trees and large shrubs. Prairies can be categorized as tall grass, mixed grass and short grass prairie.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Aquatic Ecosystems</a:t>
            </a:r>
            <a:br>
              <a:rPr lang="en-US" b="1" dirty="0" smtClean="0"/>
            </a:br>
            <a:r>
              <a:rPr lang="en-US" dirty="0" smtClean="0"/>
              <a:t>An aquatic ecosystem is an ecosystem located in a body of water. It comprises aquatic fauna, flora and the properties of water too.</a:t>
            </a:r>
          </a:p>
          <a:p>
            <a:r>
              <a:rPr lang="en-US" dirty="0" smtClean="0"/>
              <a:t> There are two types of aquatic ecosystems, Marine and freshwater.</a:t>
            </a:r>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Marine Ecosystem</a:t>
            </a:r>
            <a:endParaRPr lang="en-US" dirty="0" smtClean="0"/>
          </a:p>
          <a:p>
            <a:pPr>
              <a:buNone/>
            </a:pPr>
            <a:r>
              <a:rPr lang="en-US" dirty="0" smtClean="0"/>
              <a:t>      Marine ecosystems are the largest ecosystems with coverage of nearly 71% of the Earth's surface and containing 97% of the planet's water. The water in Marine ecosystems has salts and minerals dissolved in them in high amounts. Different divisions of marine ecosystems are:</a:t>
            </a:r>
          </a:p>
          <a:p>
            <a:r>
              <a:rPr lang="en-US" dirty="0" smtClean="0"/>
              <a:t>Oceanic</a:t>
            </a:r>
          </a:p>
          <a:p>
            <a:r>
              <a:rPr lang="en-US" dirty="0" err="1" smtClean="0"/>
              <a:t>Profundal</a:t>
            </a:r>
            <a:r>
              <a:rPr lang="en-US" dirty="0" smtClean="0"/>
              <a:t>: Bottom or deep water.</a:t>
            </a:r>
          </a:p>
          <a:p>
            <a:r>
              <a:rPr lang="en-US" dirty="0" smtClean="0"/>
              <a:t>Estuaries</a:t>
            </a:r>
          </a:p>
          <a:p>
            <a:r>
              <a:rPr lang="en-US" dirty="0" smtClean="0"/>
              <a:t>Salt marshes</a:t>
            </a:r>
          </a:p>
          <a:p>
            <a:r>
              <a:rPr lang="en-US" dirty="0" smtClean="0"/>
              <a:t>Coral reefs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Freshwater Ecosystem</a:t>
            </a:r>
            <a:endParaRPr lang="en-US" dirty="0" smtClean="0"/>
          </a:p>
          <a:p>
            <a:r>
              <a:rPr lang="en-US" dirty="0" smtClean="0"/>
              <a:t>In contrast to the Marine ecosystem, freshwater ecosystems only cover 0.8% of the Earth's surface and contain 0.009% of its total water. There are three basic types of freshwater ecosystems:</a:t>
            </a:r>
          </a:p>
          <a:p>
            <a:r>
              <a:rPr lang="en-US" b="1" dirty="0" err="1" smtClean="0"/>
              <a:t>Lentic</a:t>
            </a:r>
            <a:r>
              <a:rPr lang="en-US" b="1" dirty="0" smtClean="0"/>
              <a:t>:</a:t>
            </a:r>
            <a:r>
              <a:rPr lang="en-US" dirty="0" smtClean="0"/>
              <a:t> Still or slow-moving water like pools, ponds, and lakes.</a:t>
            </a:r>
          </a:p>
          <a:p>
            <a:r>
              <a:rPr lang="en-US" b="1" dirty="0" err="1" smtClean="0"/>
              <a:t>Lotic</a:t>
            </a:r>
            <a:r>
              <a:rPr lang="en-US" b="1" dirty="0" smtClean="0"/>
              <a:t>:</a:t>
            </a:r>
            <a:r>
              <a:rPr lang="en-US" dirty="0" smtClean="0"/>
              <a:t> Fast-moving water like streams and rivers.</a:t>
            </a:r>
          </a:p>
          <a:p>
            <a:r>
              <a:rPr lang="en-US" b="1" dirty="0" smtClean="0"/>
              <a:t>Wetlands:</a:t>
            </a:r>
            <a:r>
              <a:rPr lang="en-US" dirty="0" smtClean="0"/>
              <a:t> Places where the soil is saturated or inundated for at least some time. </a:t>
            </a:r>
          </a:p>
          <a:p>
            <a:r>
              <a:rPr lang="en-US" dirty="0" smtClean="0"/>
              <a:t>These ecosystems are home to amphibians, reptiles and almost 41% of world’s </a:t>
            </a:r>
            <a:r>
              <a:rPr lang="en-US" smtClean="0"/>
              <a:t>fish species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US" dirty="0"/>
          </a:p>
        </p:txBody>
      </p:sp>
      <p:sp>
        <p:nvSpPr>
          <p:cNvPr id="3" name="Content Placeholder 2"/>
          <p:cNvSpPr>
            <a:spLocks noGrp="1"/>
          </p:cNvSpPr>
          <p:nvPr>
            <p:ph idx="1"/>
          </p:nvPr>
        </p:nvSpPr>
        <p:spPr/>
        <p:txBody>
          <a:bodyPr/>
          <a:lstStyle/>
          <a:p>
            <a:r>
              <a:rPr lang="en-US" dirty="0" smtClean="0"/>
              <a:t>An ecosystem is a natural system consisting of all plants, animals and microorganisms, which function with all the physical factors of the environment.</a:t>
            </a:r>
            <a:br>
              <a:rPr lang="en-US" dirty="0" smtClean="0"/>
            </a:br>
            <a:r>
              <a:rPr lang="en-US" dirty="0"/>
              <a:t/>
            </a:r>
            <a:br>
              <a:rPr lang="en-US" dirty="0"/>
            </a:br>
            <a:r>
              <a:rPr lang="en-US" dirty="0"/>
              <a:t/>
            </a:r>
            <a:br>
              <a:rPr lang="en-US" dirty="0"/>
            </a:b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533400" y="914400"/>
            <a:ext cx="8305800"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term ecosystem was coined in 1930 by Roy </a:t>
            </a:r>
            <a:r>
              <a:rPr lang="en-US" dirty="0" err="1" smtClean="0"/>
              <a:t>Clapham</a:t>
            </a:r>
            <a:r>
              <a:rPr lang="en-US" dirty="0" smtClean="0"/>
              <a:t>, to denote the physical and biological components of an environment considered in relation to each other as a unit. British ecologist Arthur </a:t>
            </a:r>
            <a:r>
              <a:rPr lang="en-US" dirty="0" err="1" smtClean="0"/>
              <a:t>Tansley</a:t>
            </a:r>
            <a:r>
              <a:rPr lang="en-US" dirty="0" smtClean="0"/>
              <a:t> later refined the term, describing it as the interactive system established between all the living and non-living factors of the environment.</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Ecosystem</a:t>
            </a:r>
            <a:endParaRPr lang="en-US" dirty="0"/>
          </a:p>
        </p:txBody>
      </p:sp>
      <p:sp>
        <p:nvSpPr>
          <p:cNvPr id="3" name="Content Placeholder 2"/>
          <p:cNvSpPr>
            <a:spLocks noGrp="1"/>
          </p:cNvSpPr>
          <p:nvPr>
            <p:ph idx="1"/>
          </p:nvPr>
        </p:nvSpPr>
        <p:spPr/>
        <p:txBody>
          <a:bodyPr>
            <a:normAutofit/>
          </a:bodyPr>
          <a:lstStyle/>
          <a:p>
            <a:r>
              <a:rPr lang="en-US" dirty="0" smtClean="0"/>
              <a:t>There are basically two types of ecosystems; Terrestrial and Aquatic.</a:t>
            </a:r>
          </a:p>
          <a:p>
            <a:r>
              <a:rPr lang="en-US" b="1" dirty="0" smtClean="0"/>
              <a:t>Terrestrial ecosystems</a:t>
            </a:r>
            <a:endParaRPr lang="en-US" dirty="0" smtClean="0"/>
          </a:p>
          <a:p>
            <a:r>
              <a:rPr lang="en-US" dirty="0" smtClean="0"/>
              <a:t>Terrestrial ecosystems are found everywhere apart from water bodies. They are broadly classified into:</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The Forest Ecosystem</a:t>
            </a:r>
            <a:endParaRPr lang="en-US" dirty="0" smtClean="0"/>
          </a:p>
          <a:p>
            <a:pPr>
              <a:buNone/>
            </a:pPr>
            <a:r>
              <a:rPr lang="en-US" dirty="0" smtClean="0"/>
              <a:t>    These are the ecosystems where abundance of flora (plants) is seen and they have a large number of organisms living in relatively small areas. Therefore, the density of life in forest ecosystems is very high. Any small change in the ecosystem can affect the whole balance and collapse the ecosystem. You can see wonderful diversity in the fauna of these ecosystems too. They are again divided into few types.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a:bodyPr>
          <a:lstStyle/>
          <a:p>
            <a:r>
              <a:rPr lang="en-US" b="1" dirty="0" smtClean="0"/>
              <a:t>Tropical evergreen forest:</a:t>
            </a:r>
            <a:r>
              <a:rPr lang="en-US" dirty="0" smtClean="0"/>
              <a:t> Tropical forests which receive an average rainfall of 80 to 400 inches in a year. These forests are marked by dense vegetation comprising of tall trees with different levels. Each level gives shelter to different kinds of animals.</a:t>
            </a:r>
          </a:p>
          <a:p>
            <a:r>
              <a:rPr lang="en-US" dirty="0" smtClean="0"/>
              <a:t> </a:t>
            </a:r>
            <a:r>
              <a:rPr lang="en-US" b="1" dirty="0" smtClean="0"/>
              <a:t>Tropical deciduous forest:</a:t>
            </a:r>
            <a:r>
              <a:rPr lang="en-US" dirty="0" smtClean="0"/>
              <a:t> Dense bushes and shrubs rule here along with broad levels of trees. This type of forests is found in many parts of the world and large variety of flora and fauna are found here.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Temperate evergreen forest: </a:t>
            </a:r>
            <a:r>
              <a:rPr lang="en-US" dirty="0" smtClean="0"/>
              <a:t>These have very few number of trees but ferns and mosses make </a:t>
            </a:r>
            <a:r>
              <a:rPr lang="en-US" smtClean="0"/>
              <a:t>up for </a:t>
            </a:r>
            <a:r>
              <a:rPr lang="en-US" dirty="0" smtClean="0"/>
              <a:t>them. Trees have spiked leaves to minimize transpiration.</a:t>
            </a:r>
          </a:p>
          <a:p>
            <a:r>
              <a:rPr lang="en-US" dirty="0" smtClean="0"/>
              <a:t> </a:t>
            </a:r>
            <a:r>
              <a:rPr lang="en-US" b="1" dirty="0" smtClean="0"/>
              <a:t>Temperate deciduous forest:</a:t>
            </a:r>
            <a:r>
              <a:rPr lang="en-US" dirty="0" smtClean="0"/>
              <a:t> This forest is found in the moist temperate regions with sufficient rainfall. Winters and summers are well defined and with trees shedding their leaves during winter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Taiga:</a:t>
            </a:r>
            <a:r>
              <a:rPr lang="en-US" dirty="0" smtClean="0"/>
              <a:t> Situated just south of the arctic regions, Taiga is distinguished by evergreen conifers. While the temperature is subzero for almost six months, the rest of the year it is buzzing with insects and migratory birds.</a:t>
            </a:r>
            <a:r>
              <a:rPr lang="en-US" b="1"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711</Words>
  <Application>Microsoft Office PowerPoint</Application>
  <PresentationFormat>On-screen Show (4:3)</PresentationFormat>
  <Paragraphs>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Ecosystem</vt:lpstr>
      <vt:lpstr>Meaning</vt:lpstr>
      <vt:lpstr>Slide 3</vt:lpstr>
      <vt:lpstr>Slide 4</vt:lpstr>
      <vt:lpstr>Kinds of Ecosystem</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dc:title>
  <dc:creator>melroy</dc:creator>
  <cp:lastModifiedBy>Fr Agnel</cp:lastModifiedBy>
  <cp:revision>13</cp:revision>
  <dcterms:created xsi:type="dcterms:W3CDTF">2011-09-11T14:14:57Z</dcterms:created>
  <dcterms:modified xsi:type="dcterms:W3CDTF">2012-08-28T03:33:34Z</dcterms:modified>
</cp:coreProperties>
</file>