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0D27F-DC81-4D2B-BF5F-D596D643342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A8077B-1123-4EBD-88CF-5592EB80B80A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D2B0CB86-B924-45B2-9EC3-5D44BED0EB0E}" type="parTrans" cxnId="{A024EDFC-CFB8-46F4-B64A-D1B4D75E3BDA}">
      <dgm:prSet/>
      <dgm:spPr/>
      <dgm:t>
        <a:bodyPr/>
        <a:lstStyle/>
        <a:p>
          <a:endParaRPr lang="en-US"/>
        </a:p>
      </dgm:t>
    </dgm:pt>
    <dgm:pt modelId="{0B8A296E-8B1D-45EA-B551-73BB5A74639B}" type="sibTrans" cxnId="{A024EDFC-CFB8-46F4-B64A-D1B4D75E3BDA}">
      <dgm:prSet/>
      <dgm:spPr/>
      <dgm:t>
        <a:bodyPr/>
        <a:lstStyle/>
        <a:p>
          <a:endParaRPr lang="en-US"/>
        </a:p>
      </dgm:t>
    </dgm:pt>
    <dgm:pt modelId="{9CE33FD6-757B-48DC-BE15-84826C25B70D}">
      <dgm:prSet phldrT="[Text]"/>
      <dgm:spPr/>
      <dgm:t>
        <a:bodyPr/>
        <a:lstStyle/>
        <a:p>
          <a:r>
            <a:rPr lang="en-US" dirty="0" smtClean="0"/>
            <a:t>Natural</a:t>
          </a:r>
          <a:endParaRPr lang="en-US" dirty="0"/>
        </a:p>
      </dgm:t>
    </dgm:pt>
    <dgm:pt modelId="{302CE562-3D9A-425E-BE4B-1ECBA67995E3}" type="parTrans" cxnId="{685CAA27-E95E-4277-9C66-48605B1F42FF}">
      <dgm:prSet/>
      <dgm:spPr/>
      <dgm:t>
        <a:bodyPr/>
        <a:lstStyle/>
        <a:p>
          <a:endParaRPr lang="en-US"/>
        </a:p>
      </dgm:t>
    </dgm:pt>
    <dgm:pt modelId="{BCE3771C-7F35-492F-87AC-BB2045A0146D}" type="sibTrans" cxnId="{685CAA27-E95E-4277-9C66-48605B1F42FF}">
      <dgm:prSet/>
      <dgm:spPr/>
      <dgm:t>
        <a:bodyPr/>
        <a:lstStyle/>
        <a:p>
          <a:endParaRPr lang="en-US"/>
        </a:p>
      </dgm:t>
    </dgm:pt>
    <dgm:pt modelId="{24BD9853-65D5-4960-BDC8-D13D01EC6E57}">
      <dgm:prSet phldrT="[Text]"/>
      <dgm:spPr/>
      <dgm:t>
        <a:bodyPr/>
        <a:lstStyle/>
        <a:p>
          <a:r>
            <a:rPr lang="en-US" dirty="0" smtClean="0"/>
            <a:t>Exhaustible</a:t>
          </a:r>
        </a:p>
        <a:p>
          <a:r>
            <a:rPr lang="en-US" dirty="0" smtClean="0"/>
            <a:t>Limited both qualitative and quantitative</a:t>
          </a:r>
          <a:endParaRPr lang="en-US" dirty="0"/>
        </a:p>
      </dgm:t>
    </dgm:pt>
    <dgm:pt modelId="{80EEA97E-9B38-4A6B-8654-E2BF4FA64E2C}" type="parTrans" cxnId="{F1CE0791-3E9D-4651-8194-44ACA45BF49C}">
      <dgm:prSet/>
      <dgm:spPr/>
      <dgm:t>
        <a:bodyPr/>
        <a:lstStyle/>
        <a:p>
          <a:endParaRPr lang="en-US"/>
        </a:p>
      </dgm:t>
    </dgm:pt>
    <dgm:pt modelId="{4D628926-250D-483E-BAB3-D9C2CB785B2A}" type="sibTrans" cxnId="{F1CE0791-3E9D-4651-8194-44ACA45BF49C}">
      <dgm:prSet/>
      <dgm:spPr/>
      <dgm:t>
        <a:bodyPr/>
        <a:lstStyle/>
        <a:p>
          <a:endParaRPr lang="en-US"/>
        </a:p>
      </dgm:t>
    </dgm:pt>
    <dgm:pt modelId="{6A68AAA0-21E3-4635-ACEE-04D1D78F55FB}">
      <dgm:prSet phldrT="[Text]"/>
      <dgm:spPr/>
      <dgm:t>
        <a:bodyPr/>
        <a:lstStyle/>
        <a:p>
          <a:r>
            <a:rPr lang="en-US" dirty="0" smtClean="0"/>
            <a:t>Human</a:t>
          </a:r>
        </a:p>
        <a:p>
          <a:r>
            <a:rPr lang="en-US" smtClean="0"/>
            <a:t>Skill</a:t>
          </a:r>
          <a:endParaRPr lang="en-US" dirty="0"/>
        </a:p>
      </dgm:t>
    </dgm:pt>
    <dgm:pt modelId="{B7834C36-8950-4DB6-ADDB-6B64586314FD}" type="parTrans" cxnId="{BA62C6B9-5976-45EF-B03D-1E1DFD3B40B2}">
      <dgm:prSet/>
      <dgm:spPr/>
      <dgm:t>
        <a:bodyPr/>
        <a:lstStyle/>
        <a:p>
          <a:endParaRPr lang="en-US"/>
        </a:p>
      </dgm:t>
    </dgm:pt>
    <dgm:pt modelId="{A3FFA6AB-99A5-4836-8763-DF8FDCE5F486}" type="sibTrans" cxnId="{BA62C6B9-5976-45EF-B03D-1E1DFD3B40B2}">
      <dgm:prSet/>
      <dgm:spPr/>
      <dgm:t>
        <a:bodyPr/>
        <a:lstStyle/>
        <a:p>
          <a:endParaRPr lang="en-US"/>
        </a:p>
      </dgm:t>
    </dgm:pt>
    <dgm:pt modelId="{9B1006AD-1A35-4E3E-A300-0030F6863186}">
      <dgm:prSet/>
      <dgm:spPr/>
      <dgm:t>
        <a:bodyPr/>
        <a:lstStyle/>
        <a:p>
          <a:r>
            <a:rPr lang="en-US" dirty="0" smtClean="0"/>
            <a:t>Inexhaustible</a:t>
          </a:r>
        </a:p>
        <a:p>
          <a:r>
            <a:rPr lang="en-US" dirty="0" smtClean="0"/>
            <a:t>Unlimited – quality can be degraded, not </a:t>
          </a:r>
          <a:r>
            <a:rPr lang="en-US" dirty="0" smtClean="0"/>
            <a:t>quantity like air and water</a:t>
          </a:r>
          <a:r>
            <a:rPr lang="en-US" dirty="0" smtClean="0"/>
            <a:t/>
          </a:r>
          <a:br>
            <a:rPr lang="en-US" dirty="0" smtClean="0"/>
          </a:br>
          <a:endParaRPr lang="en-US" dirty="0" smtClean="0"/>
        </a:p>
        <a:p>
          <a:r>
            <a:rPr lang="en-US" dirty="0" smtClean="0"/>
            <a:t>     </a:t>
          </a:r>
          <a:endParaRPr lang="en-US" dirty="0"/>
        </a:p>
      </dgm:t>
    </dgm:pt>
    <dgm:pt modelId="{C970F121-8FE7-47B5-B984-9B5E46A84630}" type="parTrans" cxnId="{EC41D126-D18E-4FF8-8A65-2C70AC32FBF4}">
      <dgm:prSet/>
      <dgm:spPr/>
      <dgm:t>
        <a:bodyPr/>
        <a:lstStyle/>
        <a:p>
          <a:endParaRPr lang="en-US"/>
        </a:p>
      </dgm:t>
    </dgm:pt>
    <dgm:pt modelId="{CC38249C-F4A2-4B85-91C3-E97561F69A9F}" type="sibTrans" cxnId="{EC41D126-D18E-4FF8-8A65-2C70AC32FBF4}">
      <dgm:prSet/>
      <dgm:spPr/>
      <dgm:t>
        <a:bodyPr/>
        <a:lstStyle/>
        <a:p>
          <a:endParaRPr lang="en-US"/>
        </a:p>
      </dgm:t>
    </dgm:pt>
    <dgm:pt modelId="{24F6CEA2-F3FB-4CAB-A691-85B4F58A8513}" type="pres">
      <dgm:prSet presAssocID="{3120D27F-DC81-4D2B-BF5F-D596D643342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0DC90D-5AF8-49B7-BB0B-F425A8B27324}" type="pres">
      <dgm:prSet presAssocID="{3DA8077B-1123-4EBD-88CF-5592EB80B80A}" presName="hierRoot1" presStyleCnt="0"/>
      <dgm:spPr/>
    </dgm:pt>
    <dgm:pt modelId="{BE2D74FD-CE41-45E0-BD10-CC8EDF48B5A8}" type="pres">
      <dgm:prSet presAssocID="{3DA8077B-1123-4EBD-88CF-5592EB80B80A}" presName="composite" presStyleCnt="0"/>
      <dgm:spPr/>
    </dgm:pt>
    <dgm:pt modelId="{5A170EEE-D60D-431D-A1D6-B9472A1B6EE6}" type="pres">
      <dgm:prSet presAssocID="{3DA8077B-1123-4EBD-88CF-5592EB80B80A}" presName="background" presStyleLbl="node0" presStyleIdx="0" presStyleCnt="1"/>
      <dgm:spPr/>
    </dgm:pt>
    <dgm:pt modelId="{FBD3EDE4-46FB-405D-9FC7-CD5145F3E0E2}" type="pres">
      <dgm:prSet presAssocID="{3DA8077B-1123-4EBD-88CF-5592EB80B80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0AAFE9-189E-423D-8DA1-7806262CC1B8}" type="pres">
      <dgm:prSet presAssocID="{3DA8077B-1123-4EBD-88CF-5592EB80B80A}" presName="hierChild2" presStyleCnt="0"/>
      <dgm:spPr/>
    </dgm:pt>
    <dgm:pt modelId="{29C819A1-B028-4BF2-8297-F019A0A027E3}" type="pres">
      <dgm:prSet presAssocID="{302CE562-3D9A-425E-BE4B-1ECBA67995E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3C04B75-1F73-4BC1-861C-8ED18A77142C}" type="pres">
      <dgm:prSet presAssocID="{9CE33FD6-757B-48DC-BE15-84826C25B70D}" presName="hierRoot2" presStyleCnt="0"/>
      <dgm:spPr/>
    </dgm:pt>
    <dgm:pt modelId="{2FB9612E-3F00-4F9C-A787-4116A9784E20}" type="pres">
      <dgm:prSet presAssocID="{9CE33FD6-757B-48DC-BE15-84826C25B70D}" presName="composite2" presStyleCnt="0"/>
      <dgm:spPr/>
    </dgm:pt>
    <dgm:pt modelId="{96C242B6-988C-4FC6-8D92-AB323FA9C480}" type="pres">
      <dgm:prSet presAssocID="{9CE33FD6-757B-48DC-BE15-84826C25B70D}" presName="background2" presStyleLbl="node2" presStyleIdx="0" presStyleCnt="2"/>
      <dgm:spPr/>
    </dgm:pt>
    <dgm:pt modelId="{64246F67-D315-424C-8C89-3E723A522A9F}" type="pres">
      <dgm:prSet presAssocID="{9CE33FD6-757B-48DC-BE15-84826C25B70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3B0564-F010-449F-8185-4FAFF381996B}" type="pres">
      <dgm:prSet presAssocID="{9CE33FD6-757B-48DC-BE15-84826C25B70D}" presName="hierChild3" presStyleCnt="0"/>
      <dgm:spPr/>
    </dgm:pt>
    <dgm:pt modelId="{D984B40F-D039-4606-8C34-55AEB2E9D552}" type="pres">
      <dgm:prSet presAssocID="{C970F121-8FE7-47B5-B984-9B5E46A84630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0CAB3E3-A863-47E2-8FD1-38207BA65D3D}" type="pres">
      <dgm:prSet presAssocID="{9B1006AD-1A35-4E3E-A300-0030F6863186}" presName="hierRoot3" presStyleCnt="0"/>
      <dgm:spPr/>
    </dgm:pt>
    <dgm:pt modelId="{708F666E-540E-4431-AC86-BA631060B80A}" type="pres">
      <dgm:prSet presAssocID="{9B1006AD-1A35-4E3E-A300-0030F6863186}" presName="composite3" presStyleCnt="0"/>
      <dgm:spPr/>
    </dgm:pt>
    <dgm:pt modelId="{B3BFABB3-5108-47F5-BAD4-D20EB0AD6597}" type="pres">
      <dgm:prSet presAssocID="{9B1006AD-1A35-4E3E-A300-0030F6863186}" presName="background3" presStyleLbl="node3" presStyleIdx="0" presStyleCnt="2"/>
      <dgm:spPr/>
    </dgm:pt>
    <dgm:pt modelId="{6C74A395-45F7-49E9-88A3-AF5A64041DB2}" type="pres">
      <dgm:prSet presAssocID="{9B1006AD-1A35-4E3E-A300-0030F686318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4AE0E-6BCC-4B0F-B18B-FF8BDAB5F231}" type="pres">
      <dgm:prSet presAssocID="{9B1006AD-1A35-4E3E-A300-0030F6863186}" presName="hierChild4" presStyleCnt="0"/>
      <dgm:spPr/>
    </dgm:pt>
    <dgm:pt modelId="{6E625BFD-9F5C-4B58-B675-9C60495EFDBA}" type="pres">
      <dgm:prSet presAssocID="{80EEA97E-9B38-4A6B-8654-E2BF4FA64E2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E2CECBF7-935F-4984-8494-B8F756913981}" type="pres">
      <dgm:prSet presAssocID="{24BD9853-65D5-4960-BDC8-D13D01EC6E57}" presName="hierRoot3" presStyleCnt="0"/>
      <dgm:spPr/>
    </dgm:pt>
    <dgm:pt modelId="{7FDC1D58-27D8-4027-8A9A-3B91A48C6697}" type="pres">
      <dgm:prSet presAssocID="{24BD9853-65D5-4960-BDC8-D13D01EC6E57}" presName="composite3" presStyleCnt="0"/>
      <dgm:spPr/>
    </dgm:pt>
    <dgm:pt modelId="{24EEF055-26B4-48A2-B670-B1D718037ED9}" type="pres">
      <dgm:prSet presAssocID="{24BD9853-65D5-4960-BDC8-D13D01EC6E57}" presName="background3" presStyleLbl="node3" presStyleIdx="1" presStyleCnt="2"/>
      <dgm:spPr/>
    </dgm:pt>
    <dgm:pt modelId="{F56807F5-A234-4360-A21C-5DCBBB83B234}" type="pres">
      <dgm:prSet presAssocID="{24BD9853-65D5-4960-BDC8-D13D01EC6E5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6A7647-7D30-4B66-90B6-873B9358B6A3}" type="pres">
      <dgm:prSet presAssocID="{24BD9853-65D5-4960-BDC8-D13D01EC6E57}" presName="hierChild4" presStyleCnt="0"/>
      <dgm:spPr/>
    </dgm:pt>
    <dgm:pt modelId="{57582B47-49F5-4136-8CE2-33DF79EB01A0}" type="pres">
      <dgm:prSet presAssocID="{B7834C36-8950-4DB6-ADDB-6B64586314F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15AE36F-530F-45F4-8C96-8582ABB59558}" type="pres">
      <dgm:prSet presAssocID="{6A68AAA0-21E3-4635-ACEE-04D1D78F55FB}" presName="hierRoot2" presStyleCnt="0"/>
      <dgm:spPr/>
    </dgm:pt>
    <dgm:pt modelId="{8FADE384-40D3-4EEA-944A-C63EE1ED3F8C}" type="pres">
      <dgm:prSet presAssocID="{6A68AAA0-21E3-4635-ACEE-04D1D78F55FB}" presName="composite2" presStyleCnt="0"/>
      <dgm:spPr/>
    </dgm:pt>
    <dgm:pt modelId="{BF94741D-181C-405F-92CF-F68A37A43E94}" type="pres">
      <dgm:prSet presAssocID="{6A68AAA0-21E3-4635-ACEE-04D1D78F55FB}" presName="background2" presStyleLbl="node2" presStyleIdx="1" presStyleCnt="2"/>
      <dgm:spPr/>
    </dgm:pt>
    <dgm:pt modelId="{56622653-FFE7-4A0F-B699-C47A73DDF690}" type="pres">
      <dgm:prSet presAssocID="{6A68AAA0-21E3-4635-ACEE-04D1D78F55F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97B1A3-1611-4678-A169-CE1EFA28B7EE}" type="pres">
      <dgm:prSet presAssocID="{6A68AAA0-21E3-4635-ACEE-04D1D78F55FB}" presName="hierChild3" presStyleCnt="0"/>
      <dgm:spPr/>
    </dgm:pt>
  </dgm:ptLst>
  <dgm:cxnLst>
    <dgm:cxn modelId="{2B5A83C6-1807-47E4-8621-EC88103B6E44}" type="presOf" srcId="{9B1006AD-1A35-4E3E-A300-0030F6863186}" destId="{6C74A395-45F7-49E9-88A3-AF5A64041DB2}" srcOrd="0" destOrd="0" presId="urn:microsoft.com/office/officeart/2005/8/layout/hierarchy1"/>
    <dgm:cxn modelId="{A024EDFC-CFB8-46F4-B64A-D1B4D75E3BDA}" srcId="{3120D27F-DC81-4D2B-BF5F-D596D643342F}" destId="{3DA8077B-1123-4EBD-88CF-5592EB80B80A}" srcOrd="0" destOrd="0" parTransId="{D2B0CB86-B924-45B2-9EC3-5D44BED0EB0E}" sibTransId="{0B8A296E-8B1D-45EA-B551-73BB5A74639B}"/>
    <dgm:cxn modelId="{106E2879-1D86-4EA3-B1A2-4B1627F0249F}" type="presOf" srcId="{302CE562-3D9A-425E-BE4B-1ECBA67995E3}" destId="{29C819A1-B028-4BF2-8297-F019A0A027E3}" srcOrd="0" destOrd="0" presId="urn:microsoft.com/office/officeart/2005/8/layout/hierarchy1"/>
    <dgm:cxn modelId="{D8A76673-2CE9-4F20-965C-2F6FFEE5320D}" type="presOf" srcId="{9CE33FD6-757B-48DC-BE15-84826C25B70D}" destId="{64246F67-D315-424C-8C89-3E723A522A9F}" srcOrd="0" destOrd="0" presId="urn:microsoft.com/office/officeart/2005/8/layout/hierarchy1"/>
    <dgm:cxn modelId="{685CAA27-E95E-4277-9C66-48605B1F42FF}" srcId="{3DA8077B-1123-4EBD-88CF-5592EB80B80A}" destId="{9CE33FD6-757B-48DC-BE15-84826C25B70D}" srcOrd="0" destOrd="0" parTransId="{302CE562-3D9A-425E-BE4B-1ECBA67995E3}" sibTransId="{BCE3771C-7F35-492F-87AC-BB2045A0146D}"/>
    <dgm:cxn modelId="{BA62C6B9-5976-45EF-B03D-1E1DFD3B40B2}" srcId="{3DA8077B-1123-4EBD-88CF-5592EB80B80A}" destId="{6A68AAA0-21E3-4635-ACEE-04D1D78F55FB}" srcOrd="1" destOrd="0" parTransId="{B7834C36-8950-4DB6-ADDB-6B64586314FD}" sibTransId="{A3FFA6AB-99A5-4836-8763-DF8FDCE5F486}"/>
    <dgm:cxn modelId="{FB8AB786-CC7D-4E87-9713-6BACC9006B03}" type="presOf" srcId="{B7834C36-8950-4DB6-ADDB-6B64586314FD}" destId="{57582B47-49F5-4136-8CE2-33DF79EB01A0}" srcOrd="0" destOrd="0" presId="urn:microsoft.com/office/officeart/2005/8/layout/hierarchy1"/>
    <dgm:cxn modelId="{9AE2C1D0-9BC4-4810-9954-D7B5D8313167}" type="presOf" srcId="{3DA8077B-1123-4EBD-88CF-5592EB80B80A}" destId="{FBD3EDE4-46FB-405D-9FC7-CD5145F3E0E2}" srcOrd="0" destOrd="0" presId="urn:microsoft.com/office/officeart/2005/8/layout/hierarchy1"/>
    <dgm:cxn modelId="{722F81F2-C25B-4961-9ECF-920AD831C20E}" type="presOf" srcId="{3120D27F-DC81-4D2B-BF5F-D596D643342F}" destId="{24F6CEA2-F3FB-4CAB-A691-85B4F58A8513}" srcOrd="0" destOrd="0" presId="urn:microsoft.com/office/officeart/2005/8/layout/hierarchy1"/>
    <dgm:cxn modelId="{EC41D126-D18E-4FF8-8A65-2C70AC32FBF4}" srcId="{9CE33FD6-757B-48DC-BE15-84826C25B70D}" destId="{9B1006AD-1A35-4E3E-A300-0030F6863186}" srcOrd="0" destOrd="0" parTransId="{C970F121-8FE7-47B5-B984-9B5E46A84630}" sibTransId="{CC38249C-F4A2-4B85-91C3-E97561F69A9F}"/>
    <dgm:cxn modelId="{72CDC45D-9E7B-4671-AAED-37E42D360279}" type="presOf" srcId="{C970F121-8FE7-47B5-B984-9B5E46A84630}" destId="{D984B40F-D039-4606-8C34-55AEB2E9D552}" srcOrd="0" destOrd="0" presId="urn:microsoft.com/office/officeart/2005/8/layout/hierarchy1"/>
    <dgm:cxn modelId="{08BD093A-6371-42B3-8450-CA5C80AA0F89}" type="presOf" srcId="{6A68AAA0-21E3-4635-ACEE-04D1D78F55FB}" destId="{56622653-FFE7-4A0F-B699-C47A73DDF690}" srcOrd="0" destOrd="0" presId="urn:microsoft.com/office/officeart/2005/8/layout/hierarchy1"/>
    <dgm:cxn modelId="{F1CE0791-3E9D-4651-8194-44ACA45BF49C}" srcId="{9CE33FD6-757B-48DC-BE15-84826C25B70D}" destId="{24BD9853-65D5-4960-BDC8-D13D01EC6E57}" srcOrd="1" destOrd="0" parTransId="{80EEA97E-9B38-4A6B-8654-E2BF4FA64E2C}" sibTransId="{4D628926-250D-483E-BAB3-D9C2CB785B2A}"/>
    <dgm:cxn modelId="{9F402A38-EA71-4FC5-9DF5-24ED88548550}" type="presOf" srcId="{24BD9853-65D5-4960-BDC8-D13D01EC6E57}" destId="{F56807F5-A234-4360-A21C-5DCBBB83B234}" srcOrd="0" destOrd="0" presId="urn:microsoft.com/office/officeart/2005/8/layout/hierarchy1"/>
    <dgm:cxn modelId="{C37ED53D-844E-4D75-A370-3A13DB385B1D}" type="presOf" srcId="{80EEA97E-9B38-4A6B-8654-E2BF4FA64E2C}" destId="{6E625BFD-9F5C-4B58-B675-9C60495EFDBA}" srcOrd="0" destOrd="0" presId="urn:microsoft.com/office/officeart/2005/8/layout/hierarchy1"/>
    <dgm:cxn modelId="{1F20842A-26E1-4910-A128-A02B3A2F4F31}" type="presParOf" srcId="{24F6CEA2-F3FB-4CAB-A691-85B4F58A8513}" destId="{E60DC90D-5AF8-49B7-BB0B-F425A8B27324}" srcOrd="0" destOrd="0" presId="urn:microsoft.com/office/officeart/2005/8/layout/hierarchy1"/>
    <dgm:cxn modelId="{26F94F80-E0C1-4363-82C1-A4F50D0A7D24}" type="presParOf" srcId="{E60DC90D-5AF8-49B7-BB0B-F425A8B27324}" destId="{BE2D74FD-CE41-45E0-BD10-CC8EDF48B5A8}" srcOrd="0" destOrd="0" presId="urn:microsoft.com/office/officeart/2005/8/layout/hierarchy1"/>
    <dgm:cxn modelId="{8DCAC790-B2AF-4B3E-9693-5BBFBF575F77}" type="presParOf" srcId="{BE2D74FD-CE41-45E0-BD10-CC8EDF48B5A8}" destId="{5A170EEE-D60D-431D-A1D6-B9472A1B6EE6}" srcOrd="0" destOrd="0" presId="urn:microsoft.com/office/officeart/2005/8/layout/hierarchy1"/>
    <dgm:cxn modelId="{7F285A45-AF8F-49D4-A468-5C6CECBA9461}" type="presParOf" srcId="{BE2D74FD-CE41-45E0-BD10-CC8EDF48B5A8}" destId="{FBD3EDE4-46FB-405D-9FC7-CD5145F3E0E2}" srcOrd="1" destOrd="0" presId="urn:microsoft.com/office/officeart/2005/8/layout/hierarchy1"/>
    <dgm:cxn modelId="{39333A5F-E237-4BB0-9607-4DD2DDF254A7}" type="presParOf" srcId="{E60DC90D-5AF8-49B7-BB0B-F425A8B27324}" destId="{4D0AAFE9-189E-423D-8DA1-7806262CC1B8}" srcOrd="1" destOrd="0" presId="urn:microsoft.com/office/officeart/2005/8/layout/hierarchy1"/>
    <dgm:cxn modelId="{907F1699-0DF4-44B0-BF77-CA8805DC7D41}" type="presParOf" srcId="{4D0AAFE9-189E-423D-8DA1-7806262CC1B8}" destId="{29C819A1-B028-4BF2-8297-F019A0A027E3}" srcOrd="0" destOrd="0" presId="urn:microsoft.com/office/officeart/2005/8/layout/hierarchy1"/>
    <dgm:cxn modelId="{D846E176-91FE-4289-92DC-9B803D84D83D}" type="presParOf" srcId="{4D0AAFE9-189E-423D-8DA1-7806262CC1B8}" destId="{03C04B75-1F73-4BC1-861C-8ED18A77142C}" srcOrd="1" destOrd="0" presId="urn:microsoft.com/office/officeart/2005/8/layout/hierarchy1"/>
    <dgm:cxn modelId="{1749FD82-D363-4805-8021-45947FCC4934}" type="presParOf" srcId="{03C04B75-1F73-4BC1-861C-8ED18A77142C}" destId="{2FB9612E-3F00-4F9C-A787-4116A9784E20}" srcOrd="0" destOrd="0" presId="urn:microsoft.com/office/officeart/2005/8/layout/hierarchy1"/>
    <dgm:cxn modelId="{144085B9-6CF0-433E-B471-49E31BEB708B}" type="presParOf" srcId="{2FB9612E-3F00-4F9C-A787-4116A9784E20}" destId="{96C242B6-988C-4FC6-8D92-AB323FA9C480}" srcOrd="0" destOrd="0" presId="urn:microsoft.com/office/officeart/2005/8/layout/hierarchy1"/>
    <dgm:cxn modelId="{43E2A048-A2B7-4A65-B39A-70D87285D815}" type="presParOf" srcId="{2FB9612E-3F00-4F9C-A787-4116A9784E20}" destId="{64246F67-D315-424C-8C89-3E723A522A9F}" srcOrd="1" destOrd="0" presId="urn:microsoft.com/office/officeart/2005/8/layout/hierarchy1"/>
    <dgm:cxn modelId="{6479107D-9670-44DB-9B33-A09996FB7EB2}" type="presParOf" srcId="{03C04B75-1F73-4BC1-861C-8ED18A77142C}" destId="{7D3B0564-F010-449F-8185-4FAFF381996B}" srcOrd="1" destOrd="0" presId="urn:microsoft.com/office/officeart/2005/8/layout/hierarchy1"/>
    <dgm:cxn modelId="{C63E8DF8-1652-4081-A01C-DDEFE53A3309}" type="presParOf" srcId="{7D3B0564-F010-449F-8185-4FAFF381996B}" destId="{D984B40F-D039-4606-8C34-55AEB2E9D552}" srcOrd="0" destOrd="0" presId="urn:microsoft.com/office/officeart/2005/8/layout/hierarchy1"/>
    <dgm:cxn modelId="{C3444EB9-E356-41AF-929C-A68AE80AE0F4}" type="presParOf" srcId="{7D3B0564-F010-449F-8185-4FAFF381996B}" destId="{D0CAB3E3-A863-47E2-8FD1-38207BA65D3D}" srcOrd="1" destOrd="0" presId="urn:microsoft.com/office/officeart/2005/8/layout/hierarchy1"/>
    <dgm:cxn modelId="{BA002231-4BE5-4BB1-80AF-1040447F395E}" type="presParOf" srcId="{D0CAB3E3-A863-47E2-8FD1-38207BA65D3D}" destId="{708F666E-540E-4431-AC86-BA631060B80A}" srcOrd="0" destOrd="0" presId="urn:microsoft.com/office/officeart/2005/8/layout/hierarchy1"/>
    <dgm:cxn modelId="{D247C4CF-8FA2-4F50-B784-C7979E20D556}" type="presParOf" srcId="{708F666E-540E-4431-AC86-BA631060B80A}" destId="{B3BFABB3-5108-47F5-BAD4-D20EB0AD6597}" srcOrd="0" destOrd="0" presId="urn:microsoft.com/office/officeart/2005/8/layout/hierarchy1"/>
    <dgm:cxn modelId="{1AB2B7CC-9F36-434D-8218-58A78DF470E1}" type="presParOf" srcId="{708F666E-540E-4431-AC86-BA631060B80A}" destId="{6C74A395-45F7-49E9-88A3-AF5A64041DB2}" srcOrd="1" destOrd="0" presId="urn:microsoft.com/office/officeart/2005/8/layout/hierarchy1"/>
    <dgm:cxn modelId="{8FD3F0CC-F8F5-4DAB-AE64-2B3ACC9CB16B}" type="presParOf" srcId="{D0CAB3E3-A863-47E2-8FD1-38207BA65D3D}" destId="{E2F4AE0E-6BCC-4B0F-B18B-FF8BDAB5F231}" srcOrd="1" destOrd="0" presId="urn:microsoft.com/office/officeart/2005/8/layout/hierarchy1"/>
    <dgm:cxn modelId="{9AB9B05F-5B11-4E1C-A32B-872E11A4602E}" type="presParOf" srcId="{7D3B0564-F010-449F-8185-4FAFF381996B}" destId="{6E625BFD-9F5C-4B58-B675-9C60495EFDBA}" srcOrd="2" destOrd="0" presId="urn:microsoft.com/office/officeart/2005/8/layout/hierarchy1"/>
    <dgm:cxn modelId="{2293B65D-3480-4FC1-B33B-EC28CF443B66}" type="presParOf" srcId="{7D3B0564-F010-449F-8185-4FAFF381996B}" destId="{E2CECBF7-935F-4984-8494-B8F756913981}" srcOrd="3" destOrd="0" presId="urn:microsoft.com/office/officeart/2005/8/layout/hierarchy1"/>
    <dgm:cxn modelId="{992E3537-DE16-4D69-B4A2-356A9A6EE3CF}" type="presParOf" srcId="{E2CECBF7-935F-4984-8494-B8F756913981}" destId="{7FDC1D58-27D8-4027-8A9A-3B91A48C6697}" srcOrd="0" destOrd="0" presId="urn:microsoft.com/office/officeart/2005/8/layout/hierarchy1"/>
    <dgm:cxn modelId="{96010CB1-9EB8-4C43-A0D4-604B68D34341}" type="presParOf" srcId="{7FDC1D58-27D8-4027-8A9A-3B91A48C6697}" destId="{24EEF055-26B4-48A2-B670-B1D718037ED9}" srcOrd="0" destOrd="0" presId="urn:microsoft.com/office/officeart/2005/8/layout/hierarchy1"/>
    <dgm:cxn modelId="{A4E110F6-B794-424E-8E12-FC4FE699BB7F}" type="presParOf" srcId="{7FDC1D58-27D8-4027-8A9A-3B91A48C6697}" destId="{F56807F5-A234-4360-A21C-5DCBBB83B234}" srcOrd="1" destOrd="0" presId="urn:microsoft.com/office/officeart/2005/8/layout/hierarchy1"/>
    <dgm:cxn modelId="{A3FD4CD9-1BDA-458D-9C3D-778B305FB01E}" type="presParOf" srcId="{E2CECBF7-935F-4984-8494-B8F756913981}" destId="{886A7647-7D30-4B66-90B6-873B9358B6A3}" srcOrd="1" destOrd="0" presId="urn:microsoft.com/office/officeart/2005/8/layout/hierarchy1"/>
    <dgm:cxn modelId="{9543D244-96EF-4E8B-B1BD-8B97A4B8BB9C}" type="presParOf" srcId="{4D0AAFE9-189E-423D-8DA1-7806262CC1B8}" destId="{57582B47-49F5-4136-8CE2-33DF79EB01A0}" srcOrd="2" destOrd="0" presId="urn:microsoft.com/office/officeart/2005/8/layout/hierarchy1"/>
    <dgm:cxn modelId="{1D29F280-6DAF-4A09-830A-7A78D226835C}" type="presParOf" srcId="{4D0AAFE9-189E-423D-8DA1-7806262CC1B8}" destId="{315AE36F-530F-45F4-8C96-8582ABB59558}" srcOrd="3" destOrd="0" presId="urn:microsoft.com/office/officeart/2005/8/layout/hierarchy1"/>
    <dgm:cxn modelId="{FE13F449-1950-401C-8925-C915381BB681}" type="presParOf" srcId="{315AE36F-530F-45F4-8C96-8582ABB59558}" destId="{8FADE384-40D3-4EEA-944A-C63EE1ED3F8C}" srcOrd="0" destOrd="0" presId="urn:microsoft.com/office/officeart/2005/8/layout/hierarchy1"/>
    <dgm:cxn modelId="{FDCB068E-C9B7-49A5-A820-25776A867E12}" type="presParOf" srcId="{8FADE384-40D3-4EEA-944A-C63EE1ED3F8C}" destId="{BF94741D-181C-405F-92CF-F68A37A43E94}" srcOrd="0" destOrd="0" presId="urn:microsoft.com/office/officeart/2005/8/layout/hierarchy1"/>
    <dgm:cxn modelId="{FC2260E7-EB15-42EE-958D-C5BB5D99BFC6}" type="presParOf" srcId="{8FADE384-40D3-4EEA-944A-C63EE1ED3F8C}" destId="{56622653-FFE7-4A0F-B699-C47A73DDF690}" srcOrd="1" destOrd="0" presId="urn:microsoft.com/office/officeart/2005/8/layout/hierarchy1"/>
    <dgm:cxn modelId="{29DC78E4-C700-4920-946E-A11460249D5F}" type="presParOf" srcId="{315AE36F-530F-45F4-8C96-8582ABB59558}" destId="{4D97B1A3-1611-4678-A169-CE1EFA28B7E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848751-2F68-4E9B-972C-F5E76A57648A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7EDF3B-997A-4FE3-B7AD-FABA9F191C42}">
      <dgm:prSet phldrT="[Text]"/>
      <dgm:spPr/>
      <dgm:t>
        <a:bodyPr/>
        <a:lstStyle/>
        <a:p>
          <a:r>
            <a:rPr lang="en-US" dirty="0" smtClean="0"/>
            <a:t>Exhaustible</a:t>
          </a:r>
          <a:endParaRPr lang="en-US" dirty="0"/>
        </a:p>
      </dgm:t>
    </dgm:pt>
    <dgm:pt modelId="{BFA576C6-CCD7-4CE3-9123-C14334A3DB40}" type="parTrans" cxnId="{98FFEFC5-5929-4493-AA10-850E604012BD}">
      <dgm:prSet/>
      <dgm:spPr/>
      <dgm:t>
        <a:bodyPr/>
        <a:lstStyle/>
        <a:p>
          <a:endParaRPr lang="en-US"/>
        </a:p>
      </dgm:t>
    </dgm:pt>
    <dgm:pt modelId="{32304F31-F1AD-4354-A0A6-67822E48210B}" type="sibTrans" cxnId="{98FFEFC5-5929-4493-AA10-850E604012BD}">
      <dgm:prSet/>
      <dgm:spPr/>
      <dgm:t>
        <a:bodyPr/>
        <a:lstStyle/>
        <a:p>
          <a:endParaRPr lang="en-US"/>
        </a:p>
      </dgm:t>
    </dgm:pt>
    <dgm:pt modelId="{876F6E73-7555-4A3A-AFD0-7AF5411C4ADC}">
      <dgm:prSet phldrT="[Text]"/>
      <dgm:spPr/>
      <dgm:t>
        <a:bodyPr/>
        <a:lstStyle/>
        <a:p>
          <a:r>
            <a:rPr lang="en-US" dirty="0" smtClean="0"/>
            <a:t>renewable</a:t>
          </a:r>
          <a:endParaRPr lang="en-US" dirty="0"/>
        </a:p>
      </dgm:t>
    </dgm:pt>
    <dgm:pt modelId="{ACA39E47-426A-4CB5-8E25-2386FE3927A7}" type="parTrans" cxnId="{EF7A3653-1466-46D7-9594-347965A978E5}">
      <dgm:prSet/>
      <dgm:spPr/>
      <dgm:t>
        <a:bodyPr/>
        <a:lstStyle/>
        <a:p>
          <a:endParaRPr lang="en-US"/>
        </a:p>
      </dgm:t>
    </dgm:pt>
    <dgm:pt modelId="{5C809C02-F90B-4642-825B-A1FD31B64E9E}" type="sibTrans" cxnId="{EF7A3653-1466-46D7-9594-347965A978E5}">
      <dgm:prSet/>
      <dgm:spPr/>
      <dgm:t>
        <a:bodyPr/>
        <a:lstStyle/>
        <a:p>
          <a:endParaRPr lang="en-US"/>
        </a:p>
      </dgm:t>
    </dgm:pt>
    <dgm:pt modelId="{D94F14F7-1C34-42CE-B4AC-4B00E861E40D}">
      <dgm:prSet phldrT="[Text]"/>
      <dgm:spPr/>
      <dgm:t>
        <a:bodyPr/>
        <a:lstStyle/>
        <a:p>
          <a:r>
            <a:rPr lang="en-US" dirty="0" smtClean="0"/>
            <a:t>Automatically renewable like air and water</a:t>
          </a:r>
          <a:endParaRPr lang="en-US" dirty="0"/>
        </a:p>
      </dgm:t>
    </dgm:pt>
    <dgm:pt modelId="{A00934C9-CBEA-4B2A-8505-9BF877283EB6}" type="parTrans" cxnId="{80EAF880-E23B-4A26-84E6-DD89EDF03C4A}">
      <dgm:prSet/>
      <dgm:spPr/>
      <dgm:t>
        <a:bodyPr/>
        <a:lstStyle/>
        <a:p>
          <a:endParaRPr lang="en-US"/>
        </a:p>
      </dgm:t>
    </dgm:pt>
    <dgm:pt modelId="{6D1F20F1-A333-4A8E-A7E7-B4ED619647BA}" type="sibTrans" cxnId="{80EAF880-E23B-4A26-84E6-DD89EDF03C4A}">
      <dgm:prSet/>
      <dgm:spPr/>
      <dgm:t>
        <a:bodyPr/>
        <a:lstStyle/>
        <a:p>
          <a:endParaRPr lang="en-US"/>
        </a:p>
      </dgm:t>
    </dgm:pt>
    <dgm:pt modelId="{DCD3527D-2D85-4042-B8DC-6483EECEF453}">
      <dgm:prSet phldrT="[Text]"/>
      <dgm:spPr/>
      <dgm:t>
        <a:bodyPr/>
        <a:lstStyle/>
        <a:p>
          <a:r>
            <a:rPr lang="en-US" dirty="0" smtClean="0"/>
            <a:t>Renewable only with efforts of man like forest, fish, soil etc</a:t>
          </a:r>
          <a:endParaRPr lang="en-US" dirty="0"/>
        </a:p>
      </dgm:t>
    </dgm:pt>
    <dgm:pt modelId="{75182A17-D9A6-4EB4-8767-6EB073EBD26A}" type="parTrans" cxnId="{071BBED9-04B0-4857-97AF-2FD65B0E48FD}">
      <dgm:prSet/>
      <dgm:spPr/>
      <dgm:t>
        <a:bodyPr/>
        <a:lstStyle/>
        <a:p>
          <a:endParaRPr lang="en-US"/>
        </a:p>
      </dgm:t>
    </dgm:pt>
    <dgm:pt modelId="{67FCD82A-5DB4-45A9-995B-6AF94FF8250F}" type="sibTrans" cxnId="{071BBED9-04B0-4857-97AF-2FD65B0E48FD}">
      <dgm:prSet/>
      <dgm:spPr/>
      <dgm:t>
        <a:bodyPr/>
        <a:lstStyle/>
        <a:p>
          <a:endParaRPr lang="en-US"/>
        </a:p>
      </dgm:t>
    </dgm:pt>
    <dgm:pt modelId="{CA4864BD-0A55-419A-86A1-6D0A3C46C48B}">
      <dgm:prSet phldrT="[Text]"/>
      <dgm:spPr/>
      <dgm:t>
        <a:bodyPr/>
        <a:lstStyle/>
        <a:p>
          <a:r>
            <a:rPr lang="en-US" dirty="0" smtClean="0"/>
            <a:t>Non renewable like minerals, power etc</a:t>
          </a:r>
          <a:endParaRPr lang="en-US" dirty="0"/>
        </a:p>
      </dgm:t>
    </dgm:pt>
    <dgm:pt modelId="{CFC0CCA5-51BA-405C-BAA8-41AAEC37CD49}" type="parTrans" cxnId="{32AE6B3A-C55B-46B0-8970-951E1741F63E}">
      <dgm:prSet/>
      <dgm:spPr/>
      <dgm:t>
        <a:bodyPr/>
        <a:lstStyle/>
        <a:p>
          <a:endParaRPr lang="en-US"/>
        </a:p>
      </dgm:t>
    </dgm:pt>
    <dgm:pt modelId="{3A492680-A3E8-43C0-A366-C399D9A265F7}" type="sibTrans" cxnId="{32AE6B3A-C55B-46B0-8970-951E1741F63E}">
      <dgm:prSet/>
      <dgm:spPr/>
      <dgm:t>
        <a:bodyPr/>
        <a:lstStyle/>
        <a:p>
          <a:endParaRPr lang="en-US"/>
        </a:p>
      </dgm:t>
    </dgm:pt>
    <dgm:pt modelId="{E83B1FE5-87DC-4648-A600-99F20E3CB761}">
      <dgm:prSet phldrT="[Text]"/>
      <dgm:spPr/>
      <dgm:t>
        <a:bodyPr/>
        <a:lstStyle/>
        <a:p>
          <a:r>
            <a:rPr lang="en-US" dirty="0" smtClean="0"/>
            <a:t>Recyclable like gold, silver, iron, steel etc</a:t>
          </a:r>
          <a:endParaRPr lang="en-US" dirty="0"/>
        </a:p>
      </dgm:t>
    </dgm:pt>
    <dgm:pt modelId="{6540F335-5ECB-4997-942D-B9851D824E98}" type="sibTrans" cxnId="{0943DE36-7124-4082-A6FC-CDF2ACE46400}">
      <dgm:prSet/>
      <dgm:spPr/>
      <dgm:t>
        <a:bodyPr/>
        <a:lstStyle/>
        <a:p>
          <a:endParaRPr lang="en-US"/>
        </a:p>
      </dgm:t>
    </dgm:pt>
    <dgm:pt modelId="{43647715-F392-4F77-B32B-84A2B97199D0}" type="parTrans" cxnId="{0943DE36-7124-4082-A6FC-CDF2ACE46400}">
      <dgm:prSet/>
      <dgm:spPr/>
      <dgm:t>
        <a:bodyPr/>
        <a:lstStyle/>
        <a:p>
          <a:endParaRPr lang="en-US"/>
        </a:p>
      </dgm:t>
    </dgm:pt>
    <dgm:pt modelId="{40CF1D37-B36D-4CB5-BAFB-3698D370F3C5}">
      <dgm:prSet phldrT="[Text]"/>
      <dgm:spPr/>
      <dgm:t>
        <a:bodyPr/>
        <a:lstStyle/>
        <a:p>
          <a:r>
            <a:rPr lang="en-US" dirty="0" smtClean="0"/>
            <a:t>Non-recyclable</a:t>
          </a:r>
          <a:endParaRPr lang="en-US" dirty="0"/>
        </a:p>
      </dgm:t>
    </dgm:pt>
    <dgm:pt modelId="{9D3B0996-81CA-4BC3-8292-6934584FFDB4}" type="parTrans" cxnId="{0D021D8F-6824-4FF8-865B-C9129FBFE466}">
      <dgm:prSet/>
      <dgm:spPr/>
      <dgm:t>
        <a:bodyPr/>
        <a:lstStyle/>
        <a:p>
          <a:endParaRPr lang="en-US"/>
        </a:p>
      </dgm:t>
    </dgm:pt>
    <dgm:pt modelId="{B4A93209-2B1D-4CDD-A786-F1605598F52D}" type="sibTrans" cxnId="{0D021D8F-6824-4FF8-865B-C9129FBFE466}">
      <dgm:prSet/>
      <dgm:spPr/>
      <dgm:t>
        <a:bodyPr/>
        <a:lstStyle/>
        <a:p>
          <a:endParaRPr lang="en-US"/>
        </a:p>
      </dgm:t>
    </dgm:pt>
    <dgm:pt modelId="{FEBA1D98-BD86-4DA8-AB8D-30D607062D38}" type="pres">
      <dgm:prSet presAssocID="{AA848751-2F68-4E9B-972C-F5E76A57648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A5B9613-330C-4285-8EF2-9C02E1FC456F}" type="pres">
      <dgm:prSet presAssocID="{5A7EDF3B-997A-4FE3-B7AD-FABA9F191C42}" presName="root1" presStyleCnt="0"/>
      <dgm:spPr/>
    </dgm:pt>
    <dgm:pt modelId="{68516584-B72E-4544-B45D-CF3938F4A2BA}" type="pres">
      <dgm:prSet presAssocID="{5A7EDF3B-997A-4FE3-B7AD-FABA9F191C42}" presName="LevelOneTextNode" presStyleLbl="node0" presStyleIdx="0" presStyleCnt="1">
        <dgm:presLayoutVars>
          <dgm:chPref val="3"/>
        </dgm:presLayoutVars>
      </dgm:prSet>
      <dgm:spPr/>
    </dgm:pt>
    <dgm:pt modelId="{ADC77123-427E-4FF9-8CFE-11301DE5AF8F}" type="pres">
      <dgm:prSet presAssocID="{5A7EDF3B-997A-4FE3-B7AD-FABA9F191C42}" presName="level2hierChild" presStyleCnt="0"/>
      <dgm:spPr/>
    </dgm:pt>
    <dgm:pt modelId="{9FE00254-E7A3-445D-9767-BF601323E76C}" type="pres">
      <dgm:prSet presAssocID="{ACA39E47-426A-4CB5-8E25-2386FE3927A7}" presName="conn2-1" presStyleLbl="parChTrans1D2" presStyleIdx="0" presStyleCnt="2"/>
      <dgm:spPr/>
    </dgm:pt>
    <dgm:pt modelId="{D964198F-A8AC-4DF6-B7A8-E49296F3F600}" type="pres">
      <dgm:prSet presAssocID="{ACA39E47-426A-4CB5-8E25-2386FE3927A7}" presName="connTx" presStyleLbl="parChTrans1D2" presStyleIdx="0" presStyleCnt="2"/>
      <dgm:spPr/>
    </dgm:pt>
    <dgm:pt modelId="{C42F4302-2BAA-40F5-AEF9-47A10357D9B1}" type="pres">
      <dgm:prSet presAssocID="{876F6E73-7555-4A3A-AFD0-7AF5411C4ADC}" presName="root2" presStyleCnt="0"/>
      <dgm:spPr/>
    </dgm:pt>
    <dgm:pt modelId="{26602421-2FED-4674-9DFF-1E4177F12783}" type="pres">
      <dgm:prSet presAssocID="{876F6E73-7555-4A3A-AFD0-7AF5411C4ADC}" presName="LevelTwoTextNode" presStyleLbl="node2" presStyleIdx="0" presStyleCnt="2">
        <dgm:presLayoutVars>
          <dgm:chPref val="3"/>
        </dgm:presLayoutVars>
      </dgm:prSet>
      <dgm:spPr/>
    </dgm:pt>
    <dgm:pt modelId="{4C27FADA-56E9-4672-98D4-E9049F343F65}" type="pres">
      <dgm:prSet presAssocID="{876F6E73-7555-4A3A-AFD0-7AF5411C4ADC}" presName="level3hierChild" presStyleCnt="0"/>
      <dgm:spPr/>
    </dgm:pt>
    <dgm:pt modelId="{60D65B9F-2086-4447-9796-C397CA278C6D}" type="pres">
      <dgm:prSet presAssocID="{A00934C9-CBEA-4B2A-8505-9BF877283EB6}" presName="conn2-1" presStyleLbl="parChTrans1D3" presStyleIdx="0" presStyleCnt="4"/>
      <dgm:spPr/>
    </dgm:pt>
    <dgm:pt modelId="{C8BE5251-59AE-48DF-98BD-204B71EB9A51}" type="pres">
      <dgm:prSet presAssocID="{A00934C9-CBEA-4B2A-8505-9BF877283EB6}" presName="connTx" presStyleLbl="parChTrans1D3" presStyleIdx="0" presStyleCnt="4"/>
      <dgm:spPr/>
    </dgm:pt>
    <dgm:pt modelId="{E629242C-6A58-4D58-A1D8-D3F3926904A2}" type="pres">
      <dgm:prSet presAssocID="{D94F14F7-1C34-42CE-B4AC-4B00E861E40D}" presName="root2" presStyleCnt="0"/>
      <dgm:spPr/>
    </dgm:pt>
    <dgm:pt modelId="{58087A33-5CD5-4132-82F4-4504261F348A}" type="pres">
      <dgm:prSet presAssocID="{D94F14F7-1C34-42CE-B4AC-4B00E861E40D}" presName="LevelTwoTextNode" presStyleLbl="node3" presStyleIdx="0" presStyleCnt="4">
        <dgm:presLayoutVars>
          <dgm:chPref val="3"/>
        </dgm:presLayoutVars>
      </dgm:prSet>
      <dgm:spPr/>
    </dgm:pt>
    <dgm:pt modelId="{AE14F870-3362-4786-BA10-18C38CC16456}" type="pres">
      <dgm:prSet presAssocID="{D94F14F7-1C34-42CE-B4AC-4B00E861E40D}" presName="level3hierChild" presStyleCnt="0"/>
      <dgm:spPr/>
    </dgm:pt>
    <dgm:pt modelId="{1F266501-6623-4228-906E-30BC81CF8383}" type="pres">
      <dgm:prSet presAssocID="{75182A17-D9A6-4EB4-8767-6EB073EBD26A}" presName="conn2-1" presStyleLbl="parChTrans1D3" presStyleIdx="1" presStyleCnt="4"/>
      <dgm:spPr/>
    </dgm:pt>
    <dgm:pt modelId="{92198A46-66F2-43B2-A209-62DF386DD273}" type="pres">
      <dgm:prSet presAssocID="{75182A17-D9A6-4EB4-8767-6EB073EBD26A}" presName="connTx" presStyleLbl="parChTrans1D3" presStyleIdx="1" presStyleCnt="4"/>
      <dgm:spPr/>
    </dgm:pt>
    <dgm:pt modelId="{024E9EF4-449B-4836-AB73-051E28609AE7}" type="pres">
      <dgm:prSet presAssocID="{DCD3527D-2D85-4042-B8DC-6483EECEF453}" presName="root2" presStyleCnt="0"/>
      <dgm:spPr/>
    </dgm:pt>
    <dgm:pt modelId="{E1F192EF-E6EF-4AAC-B90D-619CF6F70D32}" type="pres">
      <dgm:prSet presAssocID="{DCD3527D-2D85-4042-B8DC-6483EECEF45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D2E351-F3DF-4400-B31B-A37FAA520539}" type="pres">
      <dgm:prSet presAssocID="{DCD3527D-2D85-4042-B8DC-6483EECEF453}" presName="level3hierChild" presStyleCnt="0"/>
      <dgm:spPr/>
    </dgm:pt>
    <dgm:pt modelId="{CD1F4A4B-AD0D-45DD-B534-538CCDCF8726}" type="pres">
      <dgm:prSet presAssocID="{CFC0CCA5-51BA-405C-BAA8-41AAEC37CD49}" presName="conn2-1" presStyleLbl="parChTrans1D2" presStyleIdx="1" presStyleCnt="2"/>
      <dgm:spPr/>
    </dgm:pt>
    <dgm:pt modelId="{0681C897-C0C7-4E32-9427-C96C8EC30037}" type="pres">
      <dgm:prSet presAssocID="{CFC0CCA5-51BA-405C-BAA8-41AAEC37CD49}" presName="connTx" presStyleLbl="parChTrans1D2" presStyleIdx="1" presStyleCnt="2"/>
      <dgm:spPr/>
    </dgm:pt>
    <dgm:pt modelId="{F9C0CDD3-CC25-42B7-824E-7449CC61E7D5}" type="pres">
      <dgm:prSet presAssocID="{CA4864BD-0A55-419A-86A1-6D0A3C46C48B}" presName="root2" presStyleCnt="0"/>
      <dgm:spPr/>
    </dgm:pt>
    <dgm:pt modelId="{181498EC-A237-43CE-B9F6-28501B29EC93}" type="pres">
      <dgm:prSet presAssocID="{CA4864BD-0A55-419A-86A1-6D0A3C46C48B}" presName="LevelTwoTextNode" presStyleLbl="node2" presStyleIdx="1" presStyleCnt="2">
        <dgm:presLayoutVars>
          <dgm:chPref val="3"/>
        </dgm:presLayoutVars>
      </dgm:prSet>
      <dgm:spPr/>
    </dgm:pt>
    <dgm:pt modelId="{2677E247-1659-4041-8E13-36884E68D1C8}" type="pres">
      <dgm:prSet presAssocID="{CA4864BD-0A55-419A-86A1-6D0A3C46C48B}" presName="level3hierChild" presStyleCnt="0"/>
      <dgm:spPr/>
    </dgm:pt>
    <dgm:pt modelId="{68208E4F-C566-4A7C-B733-C04043E7134B}" type="pres">
      <dgm:prSet presAssocID="{43647715-F392-4F77-B32B-84A2B97199D0}" presName="conn2-1" presStyleLbl="parChTrans1D3" presStyleIdx="2" presStyleCnt="4"/>
      <dgm:spPr/>
    </dgm:pt>
    <dgm:pt modelId="{7256B45A-0E87-4A8A-80D5-6E3CE2F93193}" type="pres">
      <dgm:prSet presAssocID="{43647715-F392-4F77-B32B-84A2B97199D0}" presName="connTx" presStyleLbl="parChTrans1D3" presStyleIdx="2" presStyleCnt="4"/>
      <dgm:spPr/>
    </dgm:pt>
    <dgm:pt modelId="{9A68519E-01C4-4553-93BE-5D72BD1DF20C}" type="pres">
      <dgm:prSet presAssocID="{E83B1FE5-87DC-4648-A600-99F20E3CB761}" presName="root2" presStyleCnt="0"/>
      <dgm:spPr/>
    </dgm:pt>
    <dgm:pt modelId="{7BF8FD02-A2D4-4BAD-B845-A2BFA37B626E}" type="pres">
      <dgm:prSet presAssocID="{E83B1FE5-87DC-4648-A600-99F20E3CB76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EF8243-50A5-40B9-B06D-0A8FAB6DD598}" type="pres">
      <dgm:prSet presAssocID="{E83B1FE5-87DC-4648-A600-99F20E3CB761}" presName="level3hierChild" presStyleCnt="0"/>
      <dgm:spPr/>
    </dgm:pt>
    <dgm:pt modelId="{FB90F006-21A4-4172-B058-91D5D12CDDF4}" type="pres">
      <dgm:prSet presAssocID="{9D3B0996-81CA-4BC3-8292-6934584FFDB4}" presName="conn2-1" presStyleLbl="parChTrans1D3" presStyleIdx="3" presStyleCnt="4"/>
      <dgm:spPr/>
    </dgm:pt>
    <dgm:pt modelId="{9815BD01-44BA-4529-815C-106F1CFF844A}" type="pres">
      <dgm:prSet presAssocID="{9D3B0996-81CA-4BC3-8292-6934584FFDB4}" presName="connTx" presStyleLbl="parChTrans1D3" presStyleIdx="3" presStyleCnt="4"/>
      <dgm:spPr/>
    </dgm:pt>
    <dgm:pt modelId="{4BA3C928-891E-4834-B846-686C0ACEAFCE}" type="pres">
      <dgm:prSet presAssocID="{40CF1D37-B36D-4CB5-BAFB-3698D370F3C5}" presName="root2" presStyleCnt="0"/>
      <dgm:spPr/>
    </dgm:pt>
    <dgm:pt modelId="{957396FC-2C62-4683-83D0-6810258DD727}" type="pres">
      <dgm:prSet presAssocID="{40CF1D37-B36D-4CB5-BAFB-3698D370F3C5}" presName="LevelTwoTextNode" presStyleLbl="node3" presStyleIdx="3" presStyleCnt="4">
        <dgm:presLayoutVars>
          <dgm:chPref val="3"/>
        </dgm:presLayoutVars>
      </dgm:prSet>
      <dgm:spPr/>
    </dgm:pt>
    <dgm:pt modelId="{B1DD56D9-0A5F-40CB-A999-1BB0F44A199A}" type="pres">
      <dgm:prSet presAssocID="{40CF1D37-B36D-4CB5-BAFB-3698D370F3C5}" presName="level3hierChild" presStyleCnt="0"/>
      <dgm:spPr/>
    </dgm:pt>
  </dgm:ptLst>
  <dgm:cxnLst>
    <dgm:cxn modelId="{467A8127-94F4-4CCF-A982-49A2BD047B94}" type="presOf" srcId="{CFC0CCA5-51BA-405C-BAA8-41AAEC37CD49}" destId="{CD1F4A4B-AD0D-45DD-B534-538CCDCF8726}" srcOrd="0" destOrd="0" presId="urn:microsoft.com/office/officeart/2005/8/layout/hierarchy2"/>
    <dgm:cxn modelId="{D8A45BF8-115F-4797-9934-A041A94DC94E}" type="presOf" srcId="{9D3B0996-81CA-4BC3-8292-6934584FFDB4}" destId="{9815BD01-44BA-4529-815C-106F1CFF844A}" srcOrd="1" destOrd="0" presId="urn:microsoft.com/office/officeart/2005/8/layout/hierarchy2"/>
    <dgm:cxn modelId="{A6F566B2-E7DA-4954-BDCB-F8E7DC23BAFC}" type="presOf" srcId="{CA4864BD-0A55-419A-86A1-6D0A3C46C48B}" destId="{181498EC-A237-43CE-B9F6-28501B29EC93}" srcOrd="0" destOrd="0" presId="urn:microsoft.com/office/officeart/2005/8/layout/hierarchy2"/>
    <dgm:cxn modelId="{A8FB5486-0DEB-4D1A-B2C1-63CDF46D58F1}" type="presOf" srcId="{43647715-F392-4F77-B32B-84A2B97199D0}" destId="{7256B45A-0E87-4A8A-80D5-6E3CE2F93193}" srcOrd="1" destOrd="0" presId="urn:microsoft.com/office/officeart/2005/8/layout/hierarchy2"/>
    <dgm:cxn modelId="{C1B1E14F-3203-4389-AAF5-59AC73BC0F0D}" type="presOf" srcId="{876F6E73-7555-4A3A-AFD0-7AF5411C4ADC}" destId="{26602421-2FED-4674-9DFF-1E4177F12783}" srcOrd="0" destOrd="0" presId="urn:microsoft.com/office/officeart/2005/8/layout/hierarchy2"/>
    <dgm:cxn modelId="{D49A7560-0682-4748-A33A-3981759C490D}" type="presOf" srcId="{A00934C9-CBEA-4B2A-8505-9BF877283EB6}" destId="{60D65B9F-2086-4447-9796-C397CA278C6D}" srcOrd="0" destOrd="0" presId="urn:microsoft.com/office/officeart/2005/8/layout/hierarchy2"/>
    <dgm:cxn modelId="{C373463E-8EA6-464A-BF93-9750D5C79E59}" type="presOf" srcId="{43647715-F392-4F77-B32B-84A2B97199D0}" destId="{68208E4F-C566-4A7C-B733-C04043E7134B}" srcOrd="0" destOrd="0" presId="urn:microsoft.com/office/officeart/2005/8/layout/hierarchy2"/>
    <dgm:cxn modelId="{52766B87-30B4-4963-9417-D2A5F0F06446}" type="presOf" srcId="{9D3B0996-81CA-4BC3-8292-6934584FFDB4}" destId="{FB90F006-21A4-4172-B058-91D5D12CDDF4}" srcOrd="0" destOrd="0" presId="urn:microsoft.com/office/officeart/2005/8/layout/hierarchy2"/>
    <dgm:cxn modelId="{7CB5FE93-E687-4F0B-B160-5C6C2302833F}" type="presOf" srcId="{AA848751-2F68-4E9B-972C-F5E76A57648A}" destId="{FEBA1D98-BD86-4DA8-AB8D-30D607062D38}" srcOrd="0" destOrd="0" presId="urn:microsoft.com/office/officeart/2005/8/layout/hierarchy2"/>
    <dgm:cxn modelId="{071BBED9-04B0-4857-97AF-2FD65B0E48FD}" srcId="{876F6E73-7555-4A3A-AFD0-7AF5411C4ADC}" destId="{DCD3527D-2D85-4042-B8DC-6483EECEF453}" srcOrd="1" destOrd="0" parTransId="{75182A17-D9A6-4EB4-8767-6EB073EBD26A}" sibTransId="{67FCD82A-5DB4-45A9-995B-6AF94FF8250F}"/>
    <dgm:cxn modelId="{884C49D5-5212-4C18-AE1D-E1091722A834}" type="presOf" srcId="{ACA39E47-426A-4CB5-8E25-2386FE3927A7}" destId="{D964198F-A8AC-4DF6-B7A8-E49296F3F600}" srcOrd="1" destOrd="0" presId="urn:microsoft.com/office/officeart/2005/8/layout/hierarchy2"/>
    <dgm:cxn modelId="{D1E78BB7-367E-4E4A-8415-5DFF0FDED57E}" type="presOf" srcId="{75182A17-D9A6-4EB4-8767-6EB073EBD26A}" destId="{92198A46-66F2-43B2-A209-62DF386DD273}" srcOrd="1" destOrd="0" presId="urn:microsoft.com/office/officeart/2005/8/layout/hierarchy2"/>
    <dgm:cxn modelId="{98FFEFC5-5929-4493-AA10-850E604012BD}" srcId="{AA848751-2F68-4E9B-972C-F5E76A57648A}" destId="{5A7EDF3B-997A-4FE3-B7AD-FABA9F191C42}" srcOrd="0" destOrd="0" parTransId="{BFA576C6-CCD7-4CE3-9123-C14334A3DB40}" sibTransId="{32304F31-F1AD-4354-A0A6-67822E48210B}"/>
    <dgm:cxn modelId="{7B6ED130-E49E-42B9-A435-02F36F0F835A}" type="presOf" srcId="{75182A17-D9A6-4EB4-8767-6EB073EBD26A}" destId="{1F266501-6623-4228-906E-30BC81CF8383}" srcOrd="0" destOrd="0" presId="urn:microsoft.com/office/officeart/2005/8/layout/hierarchy2"/>
    <dgm:cxn modelId="{10284378-9910-4CB3-81A6-950236AB42AE}" type="presOf" srcId="{E83B1FE5-87DC-4648-A600-99F20E3CB761}" destId="{7BF8FD02-A2D4-4BAD-B845-A2BFA37B626E}" srcOrd="0" destOrd="0" presId="urn:microsoft.com/office/officeart/2005/8/layout/hierarchy2"/>
    <dgm:cxn modelId="{D901DE9E-48A2-4DA9-8C1A-3BB657A68459}" type="presOf" srcId="{40CF1D37-B36D-4CB5-BAFB-3698D370F3C5}" destId="{957396FC-2C62-4683-83D0-6810258DD727}" srcOrd="0" destOrd="0" presId="urn:microsoft.com/office/officeart/2005/8/layout/hierarchy2"/>
    <dgm:cxn modelId="{5183E775-1E63-4341-A675-B926AD394E03}" type="presOf" srcId="{DCD3527D-2D85-4042-B8DC-6483EECEF453}" destId="{E1F192EF-E6EF-4AAC-B90D-619CF6F70D32}" srcOrd="0" destOrd="0" presId="urn:microsoft.com/office/officeart/2005/8/layout/hierarchy2"/>
    <dgm:cxn modelId="{0D021D8F-6824-4FF8-865B-C9129FBFE466}" srcId="{CA4864BD-0A55-419A-86A1-6D0A3C46C48B}" destId="{40CF1D37-B36D-4CB5-BAFB-3698D370F3C5}" srcOrd="1" destOrd="0" parTransId="{9D3B0996-81CA-4BC3-8292-6934584FFDB4}" sibTransId="{B4A93209-2B1D-4CDD-A786-F1605598F52D}"/>
    <dgm:cxn modelId="{32AE6B3A-C55B-46B0-8970-951E1741F63E}" srcId="{5A7EDF3B-997A-4FE3-B7AD-FABA9F191C42}" destId="{CA4864BD-0A55-419A-86A1-6D0A3C46C48B}" srcOrd="1" destOrd="0" parTransId="{CFC0CCA5-51BA-405C-BAA8-41AAEC37CD49}" sibTransId="{3A492680-A3E8-43C0-A366-C399D9A265F7}"/>
    <dgm:cxn modelId="{EF7A3653-1466-46D7-9594-347965A978E5}" srcId="{5A7EDF3B-997A-4FE3-B7AD-FABA9F191C42}" destId="{876F6E73-7555-4A3A-AFD0-7AF5411C4ADC}" srcOrd="0" destOrd="0" parTransId="{ACA39E47-426A-4CB5-8E25-2386FE3927A7}" sibTransId="{5C809C02-F90B-4642-825B-A1FD31B64E9E}"/>
    <dgm:cxn modelId="{80EAF880-E23B-4A26-84E6-DD89EDF03C4A}" srcId="{876F6E73-7555-4A3A-AFD0-7AF5411C4ADC}" destId="{D94F14F7-1C34-42CE-B4AC-4B00E861E40D}" srcOrd="0" destOrd="0" parTransId="{A00934C9-CBEA-4B2A-8505-9BF877283EB6}" sibTransId="{6D1F20F1-A333-4A8E-A7E7-B4ED619647BA}"/>
    <dgm:cxn modelId="{11C54388-89E8-40B7-A045-9E2FA4A7B32D}" type="presOf" srcId="{A00934C9-CBEA-4B2A-8505-9BF877283EB6}" destId="{C8BE5251-59AE-48DF-98BD-204B71EB9A51}" srcOrd="1" destOrd="0" presId="urn:microsoft.com/office/officeart/2005/8/layout/hierarchy2"/>
    <dgm:cxn modelId="{AD7DF438-636D-4AF8-BF7E-23D5CD84965F}" type="presOf" srcId="{5A7EDF3B-997A-4FE3-B7AD-FABA9F191C42}" destId="{68516584-B72E-4544-B45D-CF3938F4A2BA}" srcOrd="0" destOrd="0" presId="urn:microsoft.com/office/officeart/2005/8/layout/hierarchy2"/>
    <dgm:cxn modelId="{0943DE36-7124-4082-A6FC-CDF2ACE46400}" srcId="{CA4864BD-0A55-419A-86A1-6D0A3C46C48B}" destId="{E83B1FE5-87DC-4648-A600-99F20E3CB761}" srcOrd="0" destOrd="0" parTransId="{43647715-F392-4F77-B32B-84A2B97199D0}" sibTransId="{6540F335-5ECB-4997-942D-B9851D824E98}"/>
    <dgm:cxn modelId="{9FF712A5-7BD7-4266-AF37-8D371FBEDE0A}" type="presOf" srcId="{D94F14F7-1C34-42CE-B4AC-4B00E861E40D}" destId="{58087A33-5CD5-4132-82F4-4504261F348A}" srcOrd="0" destOrd="0" presId="urn:microsoft.com/office/officeart/2005/8/layout/hierarchy2"/>
    <dgm:cxn modelId="{DE2899B5-DC3C-4652-8557-DBF0B98B5EA5}" type="presOf" srcId="{CFC0CCA5-51BA-405C-BAA8-41AAEC37CD49}" destId="{0681C897-C0C7-4E32-9427-C96C8EC30037}" srcOrd="1" destOrd="0" presId="urn:microsoft.com/office/officeart/2005/8/layout/hierarchy2"/>
    <dgm:cxn modelId="{BF5A7989-7025-4630-AC58-E600A340D7F5}" type="presOf" srcId="{ACA39E47-426A-4CB5-8E25-2386FE3927A7}" destId="{9FE00254-E7A3-445D-9767-BF601323E76C}" srcOrd="0" destOrd="0" presId="urn:microsoft.com/office/officeart/2005/8/layout/hierarchy2"/>
    <dgm:cxn modelId="{81959573-BB2A-460C-9F34-789DD0D51C85}" type="presParOf" srcId="{FEBA1D98-BD86-4DA8-AB8D-30D607062D38}" destId="{BA5B9613-330C-4285-8EF2-9C02E1FC456F}" srcOrd="0" destOrd="0" presId="urn:microsoft.com/office/officeart/2005/8/layout/hierarchy2"/>
    <dgm:cxn modelId="{6E681014-E32F-4104-84DD-8DF3B271529E}" type="presParOf" srcId="{BA5B9613-330C-4285-8EF2-9C02E1FC456F}" destId="{68516584-B72E-4544-B45D-CF3938F4A2BA}" srcOrd="0" destOrd="0" presId="urn:microsoft.com/office/officeart/2005/8/layout/hierarchy2"/>
    <dgm:cxn modelId="{E7BF8559-B1D6-4301-A143-EAAF04F5AF75}" type="presParOf" srcId="{BA5B9613-330C-4285-8EF2-9C02E1FC456F}" destId="{ADC77123-427E-4FF9-8CFE-11301DE5AF8F}" srcOrd="1" destOrd="0" presId="urn:microsoft.com/office/officeart/2005/8/layout/hierarchy2"/>
    <dgm:cxn modelId="{BD32741F-05CB-49B3-A7B3-28F3AA14D89F}" type="presParOf" srcId="{ADC77123-427E-4FF9-8CFE-11301DE5AF8F}" destId="{9FE00254-E7A3-445D-9767-BF601323E76C}" srcOrd="0" destOrd="0" presId="urn:microsoft.com/office/officeart/2005/8/layout/hierarchy2"/>
    <dgm:cxn modelId="{948067CE-B29C-49FA-B3F7-2A12AEABCC8E}" type="presParOf" srcId="{9FE00254-E7A3-445D-9767-BF601323E76C}" destId="{D964198F-A8AC-4DF6-B7A8-E49296F3F600}" srcOrd="0" destOrd="0" presId="urn:microsoft.com/office/officeart/2005/8/layout/hierarchy2"/>
    <dgm:cxn modelId="{A54C8BF0-D0B7-4408-895F-564EB6BC8AB8}" type="presParOf" srcId="{ADC77123-427E-4FF9-8CFE-11301DE5AF8F}" destId="{C42F4302-2BAA-40F5-AEF9-47A10357D9B1}" srcOrd="1" destOrd="0" presId="urn:microsoft.com/office/officeart/2005/8/layout/hierarchy2"/>
    <dgm:cxn modelId="{7593DC05-9D43-4CE1-BB42-9AC4C0EA521B}" type="presParOf" srcId="{C42F4302-2BAA-40F5-AEF9-47A10357D9B1}" destId="{26602421-2FED-4674-9DFF-1E4177F12783}" srcOrd="0" destOrd="0" presId="urn:microsoft.com/office/officeart/2005/8/layout/hierarchy2"/>
    <dgm:cxn modelId="{E8D73CC2-C6C5-476D-9CDD-423CFA1E0691}" type="presParOf" srcId="{C42F4302-2BAA-40F5-AEF9-47A10357D9B1}" destId="{4C27FADA-56E9-4672-98D4-E9049F343F65}" srcOrd="1" destOrd="0" presId="urn:microsoft.com/office/officeart/2005/8/layout/hierarchy2"/>
    <dgm:cxn modelId="{7B3B1D45-31FA-4FD5-BADE-975D46B1AF85}" type="presParOf" srcId="{4C27FADA-56E9-4672-98D4-E9049F343F65}" destId="{60D65B9F-2086-4447-9796-C397CA278C6D}" srcOrd="0" destOrd="0" presId="urn:microsoft.com/office/officeart/2005/8/layout/hierarchy2"/>
    <dgm:cxn modelId="{F9C53B59-2C91-4364-87BD-EE08DAD04ED4}" type="presParOf" srcId="{60D65B9F-2086-4447-9796-C397CA278C6D}" destId="{C8BE5251-59AE-48DF-98BD-204B71EB9A51}" srcOrd="0" destOrd="0" presId="urn:microsoft.com/office/officeart/2005/8/layout/hierarchy2"/>
    <dgm:cxn modelId="{3BE59D52-8B1F-433B-80AA-522C73D0F532}" type="presParOf" srcId="{4C27FADA-56E9-4672-98D4-E9049F343F65}" destId="{E629242C-6A58-4D58-A1D8-D3F3926904A2}" srcOrd="1" destOrd="0" presId="urn:microsoft.com/office/officeart/2005/8/layout/hierarchy2"/>
    <dgm:cxn modelId="{20B0C26E-2FEF-4A5B-93BE-260439C3BB9F}" type="presParOf" srcId="{E629242C-6A58-4D58-A1D8-D3F3926904A2}" destId="{58087A33-5CD5-4132-82F4-4504261F348A}" srcOrd="0" destOrd="0" presId="urn:microsoft.com/office/officeart/2005/8/layout/hierarchy2"/>
    <dgm:cxn modelId="{22E7D0DF-640A-4E6B-9F3A-65B2A3F8B6E8}" type="presParOf" srcId="{E629242C-6A58-4D58-A1D8-D3F3926904A2}" destId="{AE14F870-3362-4786-BA10-18C38CC16456}" srcOrd="1" destOrd="0" presId="urn:microsoft.com/office/officeart/2005/8/layout/hierarchy2"/>
    <dgm:cxn modelId="{690EE280-A45D-419E-8CE9-D9247077164E}" type="presParOf" srcId="{4C27FADA-56E9-4672-98D4-E9049F343F65}" destId="{1F266501-6623-4228-906E-30BC81CF8383}" srcOrd="2" destOrd="0" presId="urn:microsoft.com/office/officeart/2005/8/layout/hierarchy2"/>
    <dgm:cxn modelId="{159EB44A-99EC-4040-B078-99EC1C4B3505}" type="presParOf" srcId="{1F266501-6623-4228-906E-30BC81CF8383}" destId="{92198A46-66F2-43B2-A209-62DF386DD273}" srcOrd="0" destOrd="0" presId="urn:microsoft.com/office/officeart/2005/8/layout/hierarchy2"/>
    <dgm:cxn modelId="{4013C995-1F00-40F2-8FE7-BB28AE2A9D1D}" type="presParOf" srcId="{4C27FADA-56E9-4672-98D4-E9049F343F65}" destId="{024E9EF4-449B-4836-AB73-051E28609AE7}" srcOrd="3" destOrd="0" presId="urn:microsoft.com/office/officeart/2005/8/layout/hierarchy2"/>
    <dgm:cxn modelId="{FEE2AE87-0CDF-424C-9971-2C48BB227977}" type="presParOf" srcId="{024E9EF4-449B-4836-AB73-051E28609AE7}" destId="{E1F192EF-E6EF-4AAC-B90D-619CF6F70D32}" srcOrd="0" destOrd="0" presId="urn:microsoft.com/office/officeart/2005/8/layout/hierarchy2"/>
    <dgm:cxn modelId="{3382EF8A-063D-49E1-A0E2-C79AAA86923A}" type="presParOf" srcId="{024E9EF4-449B-4836-AB73-051E28609AE7}" destId="{0AD2E351-F3DF-4400-B31B-A37FAA520539}" srcOrd="1" destOrd="0" presId="urn:microsoft.com/office/officeart/2005/8/layout/hierarchy2"/>
    <dgm:cxn modelId="{EC4B9F44-DA24-4248-8969-870AF478E589}" type="presParOf" srcId="{ADC77123-427E-4FF9-8CFE-11301DE5AF8F}" destId="{CD1F4A4B-AD0D-45DD-B534-538CCDCF8726}" srcOrd="2" destOrd="0" presId="urn:microsoft.com/office/officeart/2005/8/layout/hierarchy2"/>
    <dgm:cxn modelId="{C8832972-A290-4486-AD7A-835806B44475}" type="presParOf" srcId="{CD1F4A4B-AD0D-45DD-B534-538CCDCF8726}" destId="{0681C897-C0C7-4E32-9427-C96C8EC30037}" srcOrd="0" destOrd="0" presId="urn:microsoft.com/office/officeart/2005/8/layout/hierarchy2"/>
    <dgm:cxn modelId="{A3359CD6-968E-498C-979C-860018C9A2EA}" type="presParOf" srcId="{ADC77123-427E-4FF9-8CFE-11301DE5AF8F}" destId="{F9C0CDD3-CC25-42B7-824E-7449CC61E7D5}" srcOrd="3" destOrd="0" presId="urn:microsoft.com/office/officeart/2005/8/layout/hierarchy2"/>
    <dgm:cxn modelId="{837F57B4-8454-4AC9-B09A-0EE59C1AA46C}" type="presParOf" srcId="{F9C0CDD3-CC25-42B7-824E-7449CC61E7D5}" destId="{181498EC-A237-43CE-B9F6-28501B29EC93}" srcOrd="0" destOrd="0" presId="urn:microsoft.com/office/officeart/2005/8/layout/hierarchy2"/>
    <dgm:cxn modelId="{57052246-0713-4905-B8C0-007EC996FE08}" type="presParOf" srcId="{F9C0CDD3-CC25-42B7-824E-7449CC61E7D5}" destId="{2677E247-1659-4041-8E13-36884E68D1C8}" srcOrd="1" destOrd="0" presId="urn:microsoft.com/office/officeart/2005/8/layout/hierarchy2"/>
    <dgm:cxn modelId="{DA38A8A3-FAC1-4D7A-BEC1-04E5C8DB0399}" type="presParOf" srcId="{2677E247-1659-4041-8E13-36884E68D1C8}" destId="{68208E4F-C566-4A7C-B733-C04043E7134B}" srcOrd="0" destOrd="0" presId="urn:microsoft.com/office/officeart/2005/8/layout/hierarchy2"/>
    <dgm:cxn modelId="{BD87715E-633D-4389-83B6-82B16413D076}" type="presParOf" srcId="{68208E4F-C566-4A7C-B733-C04043E7134B}" destId="{7256B45A-0E87-4A8A-80D5-6E3CE2F93193}" srcOrd="0" destOrd="0" presId="urn:microsoft.com/office/officeart/2005/8/layout/hierarchy2"/>
    <dgm:cxn modelId="{B176677F-D238-4C60-B262-6F4866158F4E}" type="presParOf" srcId="{2677E247-1659-4041-8E13-36884E68D1C8}" destId="{9A68519E-01C4-4553-93BE-5D72BD1DF20C}" srcOrd="1" destOrd="0" presId="urn:microsoft.com/office/officeart/2005/8/layout/hierarchy2"/>
    <dgm:cxn modelId="{22AA2B31-DC95-4EC6-B3F6-7B81B8C92A0A}" type="presParOf" srcId="{9A68519E-01C4-4553-93BE-5D72BD1DF20C}" destId="{7BF8FD02-A2D4-4BAD-B845-A2BFA37B626E}" srcOrd="0" destOrd="0" presId="urn:microsoft.com/office/officeart/2005/8/layout/hierarchy2"/>
    <dgm:cxn modelId="{09495075-4E62-4E98-B457-A32C45E9FB88}" type="presParOf" srcId="{9A68519E-01C4-4553-93BE-5D72BD1DF20C}" destId="{88EF8243-50A5-40B9-B06D-0A8FAB6DD598}" srcOrd="1" destOrd="0" presId="urn:microsoft.com/office/officeart/2005/8/layout/hierarchy2"/>
    <dgm:cxn modelId="{36F6BF68-1D85-4DDD-8705-CDB9EEACAFCE}" type="presParOf" srcId="{2677E247-1659-4041-8E13-36884E68D1C8}" destId="{FB90F006-21A4-4172-B058-91D5D12CDDF4}" srcOrd="2" destOrd="0" presId="urn:microsoft.com/office/officeart/2005/8/layout/hierarchy2"/>
    <dgm:cxn modelId="{5A9F9E47-C84C-4872-8051-B177ED693EDE}" type="presParOf" srcId="{FB90F006-21A4-4172-B058-91D5D12CDDF4}" destId="{9815BD01-44BA-4529-815C-106F1CFF844A}" srcOrd="0" destOrd="0" presId="urn:microsoft.com/office/officeart/2005/8/layout/hierarchy2"/>
    <dgm:cxn modelId="{3B577F43-BE52-4BB2-8FE4-66D36630070A}" type="presParOf" srcId="{2677E247-1659-4041-8E13-36884E68D1C8}" destId="{4BA3C928-891E-4834-B846-686C0ACEAFCE}" srcOrd="3" destOrd="0" presId="urn:microsoft.com/office/officeart/2005/8/layout/hierarchy2"/>
    <dgm:cxn modelId="{0F2119F0-5981-4863-8F9E-6C70B2B6FCCE}" type="presParOf" srcId="{4BA3C928-891E-4834-B846-686C0ACEAFCE}" destId="{957396FC-2C62-4683-83D0-6810258DD727}" srcOrd="0" destOrd="0" presId="urn:microsoft.com/office/officeart/2005/8/layout/hierarchy2"/>
    <dgm:cxn modelId="{8045FEB5-9FDA-43CD-B93B-8DB43A726158}" type="presParOf" srcId="{4BA3C928-891E-4834-B846-686C0ACEAFCE}" destId="{B1DD56D9-0A5F-40CB-A999-1BB0F44A199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582B47-49F5-4136-8CE2-33DF79EB01A0}">
      <dsp:nvSpPr>
        <dsp:cNvPr id="0" name=""/>
        <dsp:cNvSpPr/>
      </dsp:nvSpPr>
      <dsp:spPr>
        <a:xfrm>
          <a:off x="4537933" y="1075766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034325" y="335450"/>
              </a:lnTo>
              <a:lnTo>
                <a:pt x="1034325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25BFD-9F5C-4B58-B675-9C60495EFDBA}">
      <dsp:nvSpPr>
        <dsp:cNvPr id="0" name=""/>
        <dsp:cNvSpPr/>
      </dsp:nvSpPr>
      <dsp:spPr>
        <a:xfrm>
          <a:off x="3503607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50"/>
              </a:lnTo>
              <a:lnTo>
                <a:pt x="1034325" y="335450"/>
              </a:lnTo>
              <a:lnTo>
                <a:pt x="1034325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84B40F-D039-4606-8C34-55AEB2E9D552}">
      <dsp:nvSpPr>
        <dsp:cNvPr id="0" name=""/>
        <dsp:cNvSpPr/>
      </dsp:nvSpPr>
      <dsp:spPr>
        <a:xfrm>
          <a:off x="2469281" y="2642769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1034325" y="0"/>
              </a:moveTo>
              <a:lnTo>
                <a:pt x="1034325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C819A1-B028-4BF2-8297-F019A0A027E3}">
      <dsp:nvSpPr>
        <dsp:cNvPr id="0" name=""/>
        <dsp:cNvSpPr/>
      </dsp:nvSpPr>
      <dsp:spPr>
        <a:xfrm>
          <a:off x="3503607" y="1075766"/>
          <a:ext cx="1034325" cy="492245"/>
        </a:xfrm>
        <a:custGeom>
          <a:avLst/>
          <a:gdLst/>
          <a:ahLst/>
          <a:cxnLst/>
          <a:rect l="0" t="0" r="0" b="0"/>
          <a:pathLst>
            <a:path>
              <a:moveTo>
                <a:pt x="1034325" y="0"/>
              </a:moveTo>
              <a:lnTo>
                <a:pt x="1034325" y="335450"/>
              </a:lnTo>
              <a:lnTo>
                <a:pt x="0" y="335450"/>
              </a:lnTo>
              <a:lnTo>
                <a:pt x="0" y="492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70EEE-D60D-431D-A1D6-B9472A1B6EE6}">
      <dsp:nvSpPr>
        <dsp:cNvPr id="0" name=""/>
        <dsp:cNvSpPr/>
      </dsp:nvSpPr>
      <dsp:spPr>
        <a:xfrm>
          <a:off x="3691666" y="1007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3EDE4-46FB-405D-9FC7-CD5145F3E0E2}">
      <dsp:nvSpPr>
        <dsp:cNvPr id="0" name=""/>
        <dsp:cNvSpPr/>
      </dsp:nvSpPr>
      <dsp:spPr>
        <a:xfrm>
          <a:off x="3879725" y="179663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Resources</a:t>
          </a:r>
          <a:endParaRPr lang="en-US" sz="900" kern="1200" dirty="0"/>
        </a:p>
      </dsp:txBody>
      <dsp:txXfrm>
        <a:off x="3879725" y="179663"/>
        <a:ext cx="1692532" cy="1074758"/>
      </dsp:txXfrm>
    </dsp:sp>
    <dsp:sp modelId="{96C242B6-988C-4FC6-8D92-AB323FA9C480}">
      <dsp:nvSpPr>
        <dsp:cNvPr id="0" name=""/>
        <dsp:cNvSpPr/>
      </dsp:nvSpPr>
      <dsp:spPr>
        <a:xfrm>
          <a:off x="2657341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46F67-D315-424C-8C89-3E723A522A9F}">
      <dsp:nvSpPr>
        <dsp:cNvPr id="0" name=""/>
        <dsp:cNvSpPr/>
      </dsp:nvSpPr>
      <dsp:spPr>
        <a:xfrm>
          <a:off x="2845400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Natural</a:t>
          </a:r>
          <a:endParaRPr lang="en-US" sz="900" kern="1200" dirty="0"/>
        </a:p>
      </dsp:txBody>
      <dsp:txXfrm>
        <a:off x="2845400" y="1746667"/>
        <a:ext cx="1692532" cy="1074758"/>
      </dsp:txXfrm>
    </dsp:sp>
    <dsp:sp modelId="{B3BFABB3-5108-47F5-BAD4-D20EB0AD6597}">
      <dsp:nvSpPr>
        <dsp:cNvPr id="0" name=""/>
        <dsp:cNvSpPr/>
      </dsp:nvSpPr>
      <dsp:spPr>
        <a:xfrm>
          <a:off x="1623015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4A395-45F7-49E9-88A3-AF5A64041DB2}">
      <dsp:nvSpPr>
        <dsp:cNvPr id="0" name=""/>
        <dsp:cNvSpPr/>
      </dsp:nvSpPr>
      <dsp:spPr>
        <a:xfrm>
          <a:off x="1811074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Inexhaustible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Unlimited – quality can be degraded, not </a:t>
          </a:r>
          <a:r>
            <a:rPr lang="en-US" sz="900" kern="1200" dirty="0" smtClean="0"/>
            <a:t>quantity like air and water</a:t>
          </a:r>
          <a:r>
            <a:rPr lang="en-US" sz="900" kern="1200" dirty="0" smtClean="0"/>
            <a:t/>
          </a:r>
          <a:br>
            <a:rPr lang="en-US" sz="900" kern="1200" dirty="0" smtClean="0"/>
          </a:b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    </a:t>
          </a:r>
          <a:endParaRPr lang="en-US" sz="900" kern="1200" dirty="0"/>
        </a:p>
      </dsp:txBody>
      <dsp:txXfrm>
        <a:off x="1811074" y="3313670"/>
        <a:ext cx="1692532" cy="1074758"/>
      </dsp:txXfrm>
    </dsp:sp>
    <dsp:sp modelId="{24EEF055-26B4-48A2-B670-B1D718037ED9}">
      <dsp:nvSpPr>
        <dsp:cNvPr id="0" name=""/>
        <dsp:cNvSpPr/>
      </dsp:nvSpPr>
      <dsp:spPr>
        <a:xfrm>
          <a:off x="3691666" y="3135014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6807F5-A234-4360-A21C-5DCBBB83B234}">
      <dsp:nvSpPr>
        <dsp:cNvPr id="0" name=""/>
        <dsp:cNvSpPr/>
      </dsp:nvSpPr>
      <dsp:spPr>
        <a:xfrm>
          <a:off x="3879725" y="3313670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Exhaustible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Limited both qualitative and quantitative</a:t>
          </a:r>
          <a:endParaRPr lang="en-US" sz="900" kern="1200" dirty="0"/>
        </a:p>
      </dsp:txBody>
      <dsp:txXfrm>
        <a:off x="3879725" y="3313670"/>
        <a:ext cx="1692532" cy="1074758"/>
      </dsp:txXfrm>
    </dsp:sp>
    <dsp:sp modelId="{BF94741D-181C-405F-92CF-F68A37A43E94}">
      <dsp:nvSpPr>
        <dsp:cNvPr id="0" name=""/>
        <dsp:cNvSpPr/>
      </dsp:nvSpPr>
      <dsp:spPr>
        <a:xfrm>
          <a:off x="4725992" y="156801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22653-FFE7-4A0F-B699-C47A73DDF690}">
      <dsp:nvSpPr>
        <dsp:cNvPr id="0" name=""/>
        <dsp:cNvSpPr/>
      </dsp:nvSpPr>
      <dsp:spPr>
        <a:xfrm>
          <a:off x="4914051" y="174666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Human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Skill</a:t>
          </a:r>
          <a:endParaRPr lang="en-US" sz="900" kern="1200" dirty="0"/>
        </a:p>
      </dsp:txBody>
      <dsp:txXfrm>
        <a:off x="4914051" y="1746667"/>
        <a:ext cx="1692532" cy="10747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516584-B72E-4544-B45D-CF3938F4A2BA}">
      <dsp:nvSpPr>
        <dsp:cNvPr id="0" name=""/>
        <dsp:cNvSpPr/>
      </dsp:nvSpPr>
      <dsp:spPr>
        <a:xfrm>
          <a:off x="368346" y="1701764"/>
          <a:ext cx="1971817" cy="98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Exhaustible</a:t>
          </a:r>
          <a:endParaRPr lang="en-US" sz="1600" kern="1200" dirty="0"/>
        </a:p>
      </dsp:txBody>
      <dsp:txXfrm>
        <a:off x="368346" y="1701764"/>
        <a:ext cx="1971817" cy="985908"/>
      </dsp:txXfrm>
    </dsp:sp>
    <dsp:sp modelId="{9FE00254-E7A3-445D-9767-BF601323E76C}">
      <dsp:nvSpPr>
        <dsp:cNvPr id="0" name=""/>
        <dsp:cNvSpPr/>
      </dsp:nvSpPr>
      <dsp:spPr>
        <a:xfrm rot="18289469">
          <a:off x="2043951" y="1607606"/>
          <a:ext cx="13811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8115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2699999" y="1593292"/>
        <a:ext cx="69057" cy="69057"/>
      </dsp:txXfrm>
    </dsp:sp>
    <dsp:sp modelId="{26602421-2FED-4674-9DFF-1E4177F12783}">
      <dsp:nvSpPr>
        <dsp:cNvPr id="0" name=""/>
        <dsp:cNvSpPr/>
      </dsp:nvSpPr>
      <dsp:spPr>
        <a:xfrm>
          <a:off x="3128891" y="567969"/>
          <a:ext cx="1971817" cy="98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renewable</a:t>
          </a:r>
          <a:endParaRPr lang="en-US" sz="1600" kern="1200" dirty="0"/>
        </a:p>
      </dsp:txBody>
      <dsp:txXfrm>
        <a:off x="3128891" y="567969"/>
        <a:ext cx="1971817" cy="985908"/>
      </dsp:txXfrm>
    </dsp:sp>
    <dsp:sp modelId="{60D65B9F-2086-4447-9796-C397CA278C6D}">
      <dsp:nvSpPr>
        <dsp:cNvPr id="0" name=""/>
        <dsp:cNvSpPr/>
      </dsp:nvSpPr>
      <dsp:spPr>
        <a:xfrm rot="19457599">
          <a:off x="5009412" y="757259"/>
          <a:ext cx="97132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132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470789" y="753191"/>
        <a:ext cx="48566" cy="48566"/>
      </dsp:txXfrm>
    </dsp:sp>
    <dsp:sp modelId="{58087A33-5CD5-4132-82F4-4504261F348A}">
      <dsp:nvSpPr>
        <dsp:cNvPr id="0" name=""/>
        <dsp:cNvSpPr/>
      </dsp:nvSpPr>
      <dsp:spPr>
        <a:xfrm>
          <a:off x="5889435" y="1071"/>
          <a:ext cx="1971817" cy="98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Automatically renewable like air and water</a:t>
          </a:r>
          <a:endParaRPr lang="en-US" sz="1600" kern="1200" dirty="0"/>
        </a:p>
      </dsp:txBody>
      <dsp:txXfrm>
        <a:off x="5889435" y="1071"/>
        <a:ext cx="1971817" cy="985908"/>
      </dsp:txXfrm>
    </dsp:sp>
    <dsp:sp modelId="{1F266501-6623-4228-906E-30BC81CF8383}">
      <dsp:nvSpPr>
        <dsp:cNvPr id="0" name=""/>
        <dsp:cNvSpPr/>
      </dsp:nvSpPr>
      <dsp:spPr>
        <a:xfrm rot="2142401">
          <a:off x="5009412" y="1324157"/>
          <a:ext cx="97132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132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470789" y="1320089"/>
        <a:ext cx="48566" cy="48566"/>
      </dsp:txXfrm>
    </dsp:sp>
    <dsp:sp modelId="{E1F192EF-E6EF-4AAC-B90D-619CF6F70D32}">
      <dsp:nvSpPr>
        <dsp:cNvPr id="0" name=""/>
        <dsp:cNvSpPr/>
      </dsp:nvSpPr>
      <dsp:spPr>
        <a:xfrm>
          <a:off x="5889435" y="1134866"/>
          <a:ext cx="1971817" cy="98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Renewable only with efforts of man like forest, fish, soil etc</a:t>
          </a:r>
          <a:endParaRPr lang="en-US" sz="1600" kern="1200" dirty="0"/>
        </a:p>
      </dsp:txBody>
      <dsp:txXfrm>
        <a:off x="5889435" y="1134866"/>
        <a:ext cx="1971817" cy="985908"/>
      </dsp:txXfrm>
    </dsp:sp>
    <dsp:sp modelId="{CD1F4A4B-AD0D-45DD-B534-538CCDCF8726}">
      <dsp:nvSpPr>
        <dsp:cNvPr id="0" name=""/>
        <dsp:cNvSpPr/>
      </dsp:nvSpPr>
      <dsp:spPr>
        <a:xfrm rot="3310531">
          <a:off x="2043951" y="2741401"/>
          <a:ext cx="138115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81152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2699999" y="2727087"/>
        <a:ext cx="69057" cy="69057"/>
      </dsp:txXfrm>
    </dsp:sp>
    <dsp:sp modelId="{181498EC-A237-43CE-B9F6-28501B29EC93}">
      <dsp:nvSpPr>
        <dsp:cNvPr id="0" name=""/>
        <dsp:cNvSpPr/>
      </dsp:nvSpPr>
      <dsp:spPr>
        <a:xfrm>
          <a:off x="3128891" y="2835559"/>
          <a:ext cx="1971817" cy="98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Non renewable like minerals, power etc</a:t>
          </a:r>
          <a:endParaRPr lang="en-US" sz="1600" kern="1200" dirty="0"/>
        </a:p>
      </dsp:txBody>
      <dsp:txXfrm>
        <a:off x="3128891" y="2835559"/>
        <a:ext cx="1971817" cy="985908"/>
      </dsp:txXfrm>
    </dsp:sp>
    <dsp:sp modelId="{68208E4F-C566-4A7C-B733-C04043E7134B}">
      <dsp:nvSpPr>
        <dsp:cNvPr id="0" name=""/>
        <dsp:cNvSpPr/>
      </dsp:nvSpPr>
      <dsp:spPr>
        <a:xfrm rot="19457599">
          <a:off x="5009412" y="3024849"/>
          <a:ext cx="97132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132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470789" y="3020781"/>
        <a:ext cx="48566" cy="48566"/>
      </dsp:txXfrm>
    </dsp:sp>
    <dsp:sp modelId="{7BF8FD02-A2D4-4BAD-B845-A2BFA37B626E}">
      <dsp:nvSpPr>
        <dsp:cNvPr id="0" name=""/>
        <dsp:cNvSpPr/>
      </dsp:nvSpPr>
      <dsp:spPr>
        <a:xfrm>
          <a:off x="5889435" y="2268661"/>
          <a:ext cx="1971817" cy="98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Recyclable like gold, silver, iron, steel etc</a:t>
          </a:r>
          <a:endParaRPr lang="en-US" sz="1600" kern="1200" dirty="0"/>
        </a:p>
      </dsp:txBody>
      <dsp:txXfrm>
        <a:off x="5889435" y="2268661"/>
        <a:ext cx="1971817" cy="985908"/>
      </dsp:txXfrm>
    </dsp:sp>
    <dsp:sp modelId="{FB90F006-21A4-4172-B058-91D5D12CDDF4}">
      <dsp:nvSpPr>
        <dsp:cNvPr id="0" name=""/>
        <dsp:cNvSpPr/>
      </dsp:nvSpPr>
      <dsp:spPr>
        <a:xfrm rot="2142401">
          <a:off x="5009412" y="3591747"/>
          <a:ext cx="97132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1320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470789" y="3587679"/>
        <a:ext cx="48566" cy="48566"/>
      </dsp:txXfrm>
    </dsp:sp>
    <dsp:sp modelId="{957396FC-2C62-4683-83D0-6810258DD727}">
      <dsp:nvSpPr>
        <dsp:cNvPr id="0" name=""/>
        <dsp:cNvSpPr/>
      </dsp:nvSpPr>
      <dsp:spPr>
        <a:xfrm>
          <a:off x="5889435" y="3402456"/>
          <a:ext cx="1971817" cy="9859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Non-recyclable</a:t>
          </a:r>
          <a:endParaRPr lang="en-US" sz="1600" kern="1200" dirty="0"/>
        </a:p>
      </dsp:txBody>
      <dsp:txXfrm>
        <a:off x="5889435" y="3402456"/>
        <a:ext cx="1971817" cy="985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85AA56-E960-4D4F-818E-B86AE3D71B3C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25FBF9-A4D4-4796-AB66-9BBC00AD9D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85800"/>
            <a:ext cx="7467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 “Means to attain given ends”. Any material which is required or used to sustain life or livelihood is termed as a resource. In other words the term resources means anything whether natural or human or cultural, which satisfies human wants.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19600"/>
            <a:ext cx="6934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must be noted that man cannot create anything, except his own species like all other forms of life. All the resources are created by the nature. Man’s skill and intelligence </a:t>
            </a:r>
            <a:r>
              <a:rPr lang="en-US" dirty="0" smtClean="0"/>
              <a:t>helps </a:t>
            </a:r>
            <a:r>
              <a:rPr lang="en-US" dirty="0"/>
              <a:t>to discover many natural resources. Once man knows the presence and use of resources, he finds out the ways and means of exploiting them.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Environment problem?</a:t>
            </a:r>
          </a:p>
          <a:p>
            <a:r>
              <a:rPr lang="en-US" i="1" dirty="0" smtClean="0"/>
              <a:t>Greed</a:t>
            </a:r>
            <a:endParaRPr lang="en-US" dirty="0" smtClean="0"/>
          </a:p>
          <a:p>
            <a:r>
              <a:rPr lang="en-US" i="1" dirty="0" smtClean="0"/>
              <a:t>Poverty</a:t>
            </a:r>
            <a:endParaRPr lang="en-US" dirty="0" smtClean="0"/>
          </a:p>
          <a:p>
            <a:r>
              <a:rPr lang="en-US" i="1" dirty="0" smtClean="0"/>
              <a:t>Ignorance     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Rivers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major rivers flowing through the state are </a:t>
            </a:r>
            <a:r>
              <a:rPr lang="en-US" dirty="0" err="1" smtClean="0"/>
              <a:t>Mandovi</a:t>
            </a:r>
            <a:r>
              <a:rPr lang="en-US" dirty="0" smtClean="0"/>
              <a:t>, </a:t>
            </a:r>
            <a:r>
              <a:rPr lang="en-US" dirty="0" err="1" smtClean="0"/>
              <a:t>Zuari</a:t>
            </a:r>
            <a:r>
              <a:rPr lang="en-US" dirty="0" smtClean="0"/>
              <a:t>, </a:t>
            </a:r>
            <a:r>
              <a:rPr lang="en-US" dirty="0" err="1" smtClean="0"/>
              <a:t>Terekhol</a:t>
            </a:r>
            <a:r>
              <a:rPr lang="en-US" dirty="0" smtClean="0"/>
              <a:t>, </a:t>
            </a:r>
            <a:r>
              <a:rPr lang="en-US" dirty="0" err="1" smtClean="0"/>
              <a:t>Chapora</a:t>
            </a:r>
            <a:r>
              <a:rPr lang="en-US" dirty="0" smtClean="0"/>
              <a:t> and </a:t>
            </a:r>
            <a:r>
              <a:rPr lang="en-US" dirty="0" err="1" smtClean="0"/>
              <a:t>Betul</a:t>
            </a:r>
            <a:r>
              <a:rPr lang="en-US" dirty="0" smtClean="0"/>
              <a:t>. The other major rivers include the </a:t>
            </a:r>
            <a:r>
              <a:rPr lang="en-US" dirty="0" err="1" smtClean="0"/>
              <a:t>Tiracol</a:t>
            </a:r>
            <a:r>
              <a:rPr lang="en-US" dirty="0" smtClean="0"/>
              <a:t>, </a:t>
            </a:r>
            <a:r>
              <a:rPr lang="en-US" dirty="0" err="1" smtClean="0"/>
              <a:t>Chapora</a:t>
            </a:r>
            <a:r>
              <a:rPr lang="en-US" dirty="0" smtClean="0"/>
              <a:t>, Sal and the </a:t>
            </a:r>
            <a:r>
              <a:rPr lang="en-US" dirty="0" err="1" smtClean="0"/>
              <a:t>Talpona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419600"/>
            <a:ext cx="396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Forests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state has a total forest cover of more than 1,424 sq. km covering almost one-third of the total </a:t>
            </a:r>
            <a:r>
              <a:rPr lang="en-US" dirty="0" smtClean="0"/>
              <a:t>area. </a:t>
            </a:r>
            <a:r>
              <a:rPr lang="en-US" dirty="0" smtClean="0"/>
              <a:t>Coconut trees are present in almost the whole of Goa except in the upper regions. Goa’s vegetation also includes cashew, mango, jackfruits and </a:t>
            </a:r>
            <a:r>
              <a:rPr lang="en-US" dirty="0" smtClean="0"/>
              <a:t>pineapples.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Minerals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 is rich in mineral resources. Major minerals include iron ore, manganese, </a:t>
            </a:r>
            <a:r>
              <a:rPr lang="en-US" dirty="0" err="1" smtClean="0"/>
              <a:t>ferro</a:t>
            </a:r>
            <a:r>
              <a:rPr lang="en-US" dirty="0" smtClean="0"/>
              <a:t>-manganese, bauxite and silica sand. Iron and manganese mining industries are the backbone of Goa’s economy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648200"/>
            <a:ext cx="70104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184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Resources</dc:title>
  <dc:creator>melroy</dc:creator>
  <cp:lastModifiedBy>melroy</cp:lastModifiedBy>
  <cp:revision>21</cp:revision>
  <dcterms:created xsi:type="dcterms:W3CDTF">2011-07-11T14:29:46Z</dcterms:created>
  <dcterms:modified xsi:type="dcterms:W3CDTF">2011-07-11T17:58:02Z</dcterms:modified>
</cp:coreProperties>
</file>